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tiff" ContentType="image/tiff"/>
  <Default Extension="mp4" ContentType="video/mp4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5" r:id="rId1"/>
    <p:sldMasterId id="2147483677" r:id="rId2"/>
  </p:sldMasterIdLst>
  <p:notesMasterIdLst>
    <p:notesMasterId r:id="rId48"/>
  </p:notesMasterIdLst>
  <p:sldIdLst>
    <p:sldId id="277" r:id="rId3"/>
    <p:sldId id="256" r:id="rId4"/>
    <p:sldId id="282" r:id="rId5"/>
    <p:sldId id="280" r:id="rId6"/>
    <p:sldId id="288" r:id="rId7"/>
    <p:sldId id="283" r:id="rId8"/>
    <p:sldId id="295" r:id="rId9"/>
    <p:sldId id="296" r:id="rId10"/>
    <p:sldId id="304" r:id="rId11"/>
    <p:sldId id="298" r:id="rId12"/>
    <p:sldId id="299" r:id="rId13"/>
    <p:sldId id="301" r:id="rId14"/>
    <p:sldId id="302" r:id="rId15"/>
    <p:sldId id="287" r:id="rId16"/>
    <p:sldId id="284" r:id="rId17"/>
    <p:sldId id="324" r:id="rId18"/>
    <p:sldId id="328" r:id="rId19"/>
    <p:sldId id="327" r:id="rId20"/>
    <p:sldId id="325" r:id="rId21"/>
    <p:sldId id="326" r:id="rId22"/>
    <p:sldId id="305" r:id="rId23"/>
    <p:sldId id="323" r:id="rId24"/>
    <p:sldId id="332" r:id="rId25"/>
    <p:sldId id="331" r:id="rId26"/>
    <p:sldId id="333" r:id="rId27"/>
    <p:sldId id="334" r:id="rId28"/>
    <p:sldId id="336" r:id="rId29"/>
    <p:sldId id="335" r:id="rId30"/>
    <p:sldId id="338" r:id="rId31"/>
    <p:sldId id="337" r:id="rId32"/>
    <p:sldId id="330" r:id="rId33"/>
    <p:sldId id="306" r:id="rId34"/>
    <p:sldId id="285" r:id="rId35"/>
    <p:sldId id="314" r:id="rId36"/>
    <p:sldId id="308" r:id="rId37"/>
    <p:sldId id="316" r:id="rId38"/>
    <p:sldId id="317" r:id="rId39"/>
    <p:sldId id="318" r:id="rId40"/>
    <p:sldId id="319" r:id="rId41"/>
    <p:sldId id="321" r:id="rId42"/>
    <p:sldId id="309" r:id="rId43"/>
    <p:sldId id="322" r:id="rId44"/>
    <p:sldId id="307" r:id="rId45"/>
    <p:sldId id="329" r:id="rId46"/>
    <p:sldId id="286" r:id="rId47"/>
  </p:sldIdLst>
  <p:sldSz cx="9144000" cy="5143500" type="screen16x9"/>
  <p:notesSz cx="6858000" cy="9144000"/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B9508C6-1EA6-447F-B879-3859FE1A9EA4}">
  <a:tblStyle styleId="{EB9508C6-1EA6-447F-B879-3859FE1A9EA4}" styleName="Table_0">
    <a:wholeTbl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  <a:tblStyle styleId="{95ADDFAC-7865-4BAC-9A7A-35A869B2E61A}" styleName="Table_1">
    <a:wholeTbl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  <a:tblStyle styleId="{B93B0F8A-0C79-493F-BCCB-05037B3C4195}" styleName="Table_2">
    <a:wholeTbl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  <a:tblStyle styleId="{5AC8AE67-3A44-4782-8486-D81E438C9CE2}" styleName="Table_3"/>
  <a:tblStyle styleId="{CFB3E55A-F974-4533-BAD2-2DA7862B74C0}" styleName="Table_4">
    <a:wholeTbl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620"/>
    <p:restoredTop sz="78384"/>
  </p:normalViewPr>
  <p:slideViewPr>
    <p:cSldViewPr snapToGrid="0" snapToObjects="1">
      <p:cViewPr>
        <p:scale>
          <a:sx n="127" d="100"/>
          <a:sy n="127" d="100"/>
        </p:scale>
        <p:origin x="568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7" d="100"/>
          <a:sy n="97" d="100"/>
        </p:scale>
        <p:origin x="3688" y="2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notesMaster" Target="notesMasters/notesMaster1.xml"/><Relationship Id="rId49" Type="http://schemas.openxmlformats.org/officeDocument/2006/relationships/presProps" Target="presProps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50" Type="http://schemas.openxmlformats.org/officeDocument/2006/relationships/viewProps" Target="viewProps.xml"/><Relationship Id="rId51" Type="http://schemas.openxmlformats.org/officeDocument/2006/relationships/theme" Target="theme/theme1.xml"/><Relationship Id="rId5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 noRot="1" noChangeAspect="1"/>
          </p:cNvSpPr>
          <p:nvPr>
            <p:ph type="sldImg" idx="2"/>
          </p:nvPr>
        </p:nvSpPr>
        <p:spPr>
          <a:xfrm>
            <a:off x="381187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" name="Shape 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 sz="1100"/>
            </a:lvl1pPr>
            <a:lvl2pPr>
              <a:spcBef>
                <a:spcPts val="0"/>
              </a:spcBef>
              <a:defRPr sz="1100"/>
            </a:lvl2pPr>
            <a:lvl3pPr>
              <a:spcBef>
                <a:spcPts val="0"/>
              </a:spcBef>
              <a:defRPr sz="1100"/>
            </a:lvl3pPr>
            <a:lvl4pPr>
              <a:spcBef>
                <a:spcPts val="0"/>
              </a:spcBef>
              <a:defRPr sz="1100"/>
            </a:lvl4pPr>
            <a:lvl5pPr>
              <a:spcBef>
                <a:spcPts val="0"/>
              </a:spcBef>
              <a:defRPr sz="1100"/>
            </a:lvl5pPr>
            <a:lvl6pPr>
              <a:spcBef>
                <a:spcPts val="0"/>
              </a:spcBef>
              <a:defRPr sz="1100"/>
            </a:lvl6pPr>
            <a:lvl7pPr>
              <a:spcBef>
                <a:spcPts val="0"/>
              </a:spcBef>
              <a:defRPr sz="1100"/>
            </a:lvl7pPr>
            <a:lvl8pPr>
              <a:spcBef>
                <a:spcPts val="0"/>
              </a:spcBef>
              <a:defRPr sz="1100"/>
            </a:lvl8pPr>
            <a:lvl9pPr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97606010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9" name="Shape 1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ru-RU" dirty="0" smtClean="0"/>
              <a:t>Здравствуйте</a:t>
            </a:r>
            <a:r>
              <a:rPr lang="en-US" dirty="0" smtClean="0"/>
              <a:t>, </a:t>
            </a:r>
            <a:r>
              <a:rPr lang="ru-RU" dirty="0" smtClean="0"/>
              <a:t>меня зовут Сергей Пугачёв</a:t>
            </a:r>
            <a:r>
              <a:rPr lang="en-US" dirty="0" smtClean="0"/>
              <a:t>.</a:t>
            </a:r>
            <a:r>
              <a:rPr lang="en-US" baseline="0" dirty="0" smtClean="0"/>
              <a:t> </a:t>
            </a:r>
            <a:r>
              <a:rPr lang="ru-RU" baseline="0" dirty="0" smtClean="0"/>
              <a:t>И уже год я работаю в компании</a:t>
            </a:r>
            <a:r>
              <a:rPr lang="en-US" baseline="0" dirty="0" smtClean="0"/>
              <a:t> Google. </a:t>
            </a:r>
            <a:r>
              <a:rPr lang="ru-RU" baseline="0" dirty="0" smtClean="0"/>
              <a:t>Я очень рад</a:t>
            </a:r>
            <a:r>
              <a:rPr lang="en-US" baseline="0" dirty="0" smtClean="0"/>
              <a:t>, </a:t>
            </a:r>
            <a:r>
              <a:rPr lang="ru-RU" baseline="0" dirty="0" smtClean="0"/>
              <a:t>что меня позвали выступить на этой конференции</a:t>
            </a:r>
            <a:r>
              <a:rPr lang="en-US" baseline="0" dirty="0" smtClean="0"/>
              <a:t>. </a:t>
            </a:r>
            <a:r>
              <a:rPr lang="ru-RU" baseline="0" dirty="0" smtClean="0"/>
              <a:t>Быть может это как-то связано с тем</a:t>
            </a:r>
            <a:r>
              <a:rPr lang="en-US" baseline="0" dirty="0" smtClean="0"/>
              <a:t>, </a:t>
            </a:r>
            <a:r>
              <a:rPr lang="ru-RU" baseline="0" dirty="0" smtClean="0"/>
              <a:t>что до </a:t>
            </a:r>
            <a:r>
              <a:rPr lang="en-US" baseline="0" dirty="0" smtClean="0"/>
              <a:t>Google </a:t>
            </a:r>
            <a:r>
              <a:rPr lang="ru-RU" baseline="0" dirty="0" smtClean="0"/>
              <a:t>я более четырёх лет проработал в компании </a:t>
            </a:r>
            <a:r>
              <a:rPr lang="en-US" baseline="0" dirty="0" smtClean="0"/>
              <a:t>Microsoft. </a:t>
            </a:r>
            <a:r>
              <a:rPr lang="ru-RU" baseline="0" dirty="0" smtClean="0"/>
              <a:t>Или не связано</a:t>
            </a:r>
            <a:r>
              <a:rPr lang="en-US" baseline="0" dirty="0" smtClean="0"/>
              <a:t>, </a:t>
            </a:r>
            <a:r>
              <a:rPr lang="ru-RU" baseline="0" dirty="0" smtClean="0"/>
              <a:t>не знаю</a:t>
            </a:r>
            <a:r>
              <a:rPr lang="en-US" baseline="0" dirty="0" smtClean="0"/>
              <a:t>. </a:t>
            </a:r>
          </a:p>
          <a:p>
            <a:pPr>
              <a:spcBef>
                <a:spcPts val="0"/>
              </a:spcBef>
              <a:buNone/>
            </a:pPr>
            <a:endParaRPr lang="en-US" baseline="0" dirty="0" smtClean="0"/>
          </a:p>
          <a:p>
            <a:pPr>
              <a:spcBef>
                <a:spcPts val="0"/>
              </a:spcBef>
              <a:buNone/>
            </a:pPr>
            <a:r>
              <a:rPr lang="ru-RU" baseline="0" dirty="0" smtClean="0"/>
              <a:t>Сегодня я расскажу вам про будущее</a:t>
            </a:r>
            <a:r>
              <a:rPr lang="en-US" baseline="0" dirty="0" smtClean="0"/>
              <a:t>. </a:t>
            </a:r>
            <a:r>
              <a:rPr lang="ru-RU" baseline="0" dirty="0" smtClean="0"/>
              <a:t>Про будущее </a:t>
            </a:r>
            <a:r>
              <a:rPr lang="en-US" baseline="0" dirty="0" smtClean="0"/>
              <a:t>Web </a:t>
            </a:r>
            <a:r>
              <a:rPr lang="ru-RU" baseline="0" dirty="0" smtClean="0"/>
              <a:t>стандартов</a:t>
            </a:r>
            <a:r>
              <a:rPr lang="en-US" baseline="0" dirty="0" smtClean="0"/>
              <a:t>. </a:t>
            </a:r>
            <a:r>
              <a:rPr lang="ru-RU" baseline="0" dirty="0" smtClean="0"/>
              <a:t>Что я имею ввиду</a:t>
            </a:r>
            <a:r>
              <a:rPr lang="en-US" baseline="0" dirty="0" smtClean="0"/>
              <a:t>? </a:t>
            </a:r>
            <a:r>
              <a:rPr lang="ru-RU" baseline="0" dirty="0" smtClean="0"/>
              <a:t>Будущее – это 5</a:t>
            </a:r>
            <a:r>
              <a:rPr lang="en-US" baseline="0" dirty="0" smtClean="0"/>
              <a:t>, 10, </a:t>
            </a:r>
            <a:r>
              <a:rPr lang="ru-RU" baseline="0" dirty="0" smtClean="0"/>
              <a:t>20 лет вперёд</a:t>
            </a:r>
            <a:r>
              <a:rPr lang="en-US" baseline="0" dirty="0" smtClean="0"/>
              <a:t>? </a:t>
            </a:r>
            <a:r>
              <a:rPr lang="ru-RU" baseline="0" dirty="0" smtClean="0"/>
              <a:t>Нет! Я расскажу о тех </a:t>
            </a:r>
            <a:r>
              <a:rPr lang="ru-RU" baseline="0" dirty="0" err="1" smtClean="0"/>
              <a:t>технолониях</a:t>
            </a:r>
            <a:r>
              <a:rPr lang="en-US" baseline="0" dirty="0" smtClean="0"/>
              <a:t>, </a:t>
            </a:r>
            <a:r>
              <a:rPr lang="ru-RU" baseline="0" dirty="0" smtClean="0"/>
              <a:t>которые уже могут в каком-то виде использоваться и</a:t>
            </a:r>
            <a:r>
              <a:rPr lang="en-US" baseline="0" dirty="0" smtClean="0"/>
              <a:t>, </a:t>
            </a:r>
            <a:r>
              <a:rPr lang="ru-RU" baseline="0" dirty="0" smtClean="0"/>
              <a:t>на самом деле</a:t>
            </a:r>
            <a:r>
              <a:rPr lang="en-US" baseline="0" dirty="0" smtClean="0"/>
              <a:t>, </a:t>
            </a:r>
            <a:r>
              <a:rPr lang="ru-RU" baseline="0" dirty="0" smtClean="0"/>
              <a:t>активно используются</a:t>
            </a:r>
            <a:r>
              <a:rPr lang="en-US" baseline="0" dirty="0" smtClean="0"/>
              <a:t>, </a:t>
            </a:r>
            <a:r>
              <a:rPr lang="ru-RU" baseline="0" dirty="0" smtClean="0"/>
              <a:t>и которые в ближайший год-полтора станут настоящим </a:t>
            </a:r>
            <a:r>
              <a:rPr lang="ru-RU" baseline="0" dirty="0" err="1" smtClean="0"/>
              <a:t>мэйнстримом</a:t>
            </a:r>
            <a:r>
              <a:rPr lang="en-US" baseline="0" dirty="0" smtClean="0"/>
              <a:t>. </a:t>
            </a:r>
          </a:p>
          <a:p>
            <a:pPr>
              <a:spcBef>
                <a:spcPts val="0"/>
              </a:spcBef>
              <a:buNone/>
            </a:pPr>
            <a:endParaRPr lang="en-US" dirty="0" smtClean="0"/>
          </a:p>
          <a:p>
            <a:pPr>
              <a:spcBef>
                <a:spcPts val="0"/>
              </a:spcBef>
              <a:buNone/>
            </a:pPr>
            <a:r>
              <a:rPr lang="ru-RU" dirty="0" smtClean="0"/>
              <a:t>Не</a:t>
            </a:r>
            <a:r>
              <a:rPr lang="ru-RU" baseline="0" dirty="0" smtClean="0"/>
              <a:t> смотря на то</a:t>
            </a:r>
            <a:r>
              <a:rPr lang="en-US" baseline="0" dirty="0" smtClean="0"/>
              <a:t>, </a:t>
            </a:r>
            <a:r>
              <a:rPr lang="ru-RU" baseline="0" dirty="0" smtClean="0"/>
              <a:t>что моя работа связана напрямую с вебом</a:t>
            </a:r>
            <a:r>
              <a:rPr lang="en-US" baseline="0" dirty="0" smtClean="0"/>
              <a:t>, </a:t>
            </a:r>
            <a:r>
              <a:rPr lang="ru-RU" baseline="0" dirty="0" smtClean="0"/>
              <a:t>всё что я буду рассказывать является моим сугубо личным мнением и может совпадать или не совпадать с мнением моего работодателя</a:t>
            </a:r>
            <a:r>
              <a:rPr lang="en-US" baseline="0" dirty="0" smtClean="0"/>
              <a:t>.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64760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04000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github.com</a:t>
            </a:r>
            <a:r>
              <a:rPr lang="en-US" dirty="0" smtClean="0"/>
              <a:t>/</a:t>
            </a:r>
            <a:r>
              <a:rPr lang="en-US" dirty="0" err="1" smtClean="0"/>
              <a:t>lukehoban</a:t>
            </a:r>
            <a:r>
              <a:rPr lang="en-US" dirty="0" smtClean="0"/>
              <a:t>/es6features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58449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31" name="Shape 3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endParaRPr lang="en" sz="1000" dirty="0"/>
          </a:p>
        </p:txBody>
      </p:sp>
    </p:spTree>
    <p:extLst>
      <p:ext uri="{BB962C8B-B14F-4D97-AF65-F5344CB8AC3E}">
        <p14:creationId xmlns:p14="http://schemas.microsoft.com/office/powerpoint/2010/main" val="10112844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31" name="Shape 3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endParaRPr lang="en" sz="1000" dirty="0"/>
          </a:p>
        </p:txBody>
      </p:sp>
    </p:spTree>
    <p:extLst>
      <p:ext uri="{BB962C8B-B14F-4D97-AF65-F5344CB8AC3E}">
        <p14:creationId xmlns:p14="http://schemas.microsoft.com/office/powerpoint/2010/main" val="9433364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31" name="Shape 3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endParaRPr lang="en" sz="1000" dirty="0"/>
          </a:p>
        </p:txBody>
      </p:sp>
    </p:spTree>
    <p:extLst>
      <p:ext uri="{BB962C8B-B14F-4D97-AF65-F5344CB8AC3E}">
        <p14:creationId xmlns:p14="http://schemas.microsoft.com/office/powerpoint/2010/main" val="6997949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31" name="Shape 3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endParaRPr lang="en" sz="1000" dirty="0"/>
          </a:p>
        </p:txBody>
      </p:sp>
    </p:spTree>
    <p:extLst>
      <p:ext uri="{BB962C8B-B14F-4D97-AF65-F5344CB8AC3E}">
        <p14:creationId xmlns:p14="http://schemas.microsoft.com/office/powerpoint/2010/main" val="19737137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31" name="Shape 3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endParaRPr lang="en" sz="1000" dirty="0"/>
          </a:p>
        </p:txBody>
      </p:sp>
    </p:spTree>
    <p:extLst>
      <p:ext uri="{BB962C8B-B14F-4D97-AF65-F5344CB8AC3E}">
        <p14:creationId xmlns:p14="http://schemas.microsoft.com/office/powerpoint/2010/main" val="17007113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31" name="Shape 3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endParaRPr lang="en" sz="1000" dirty="0"/>
          </a:p>
        </p:txBody>
      </p:sp>
    </p:spTree>
    <p:extLst>
      <p:ext uri="{BB962C8B-B14F-4D97-AF65-F5344CB8AC3E}">
        <p14:creationId xmlns:p14="http://schemas.microsoft.com/office/powerpoint/2010/main" val="6866169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31" name="Shape 3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endParaRPr lang="en" sz="1000" dirty="0"/>
          </a:p>
        </p:txBody>
      </p:sp>
    </p:spTree>
    <p:extLst>
      <p:ext uri="{BB962C8B-B14F-4D97-AF65-F5344CB8AC3E}">
        <p14:creationId xmlns:p14="http://schemas.microsoft.com/office/powerpoint/2010/main" val="170666433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31" name="Shape 3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endParaRPr lang="en" sz="1000" dirty="0"/>
          </a:p>
        </p:txBody>
      </p:sp>
    </p:spTree>
    <p:extLst>
      <p:ext uri="{BB962C8B-B14F-4D97-AF65-F5344CB8AC3E}">
        <p14:creationId xmlns:p14="http://schemas.microsoft.com/office/powerpoint/2010/main" val="16270684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60" name="Shape 1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54466402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31" name="Shape 3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endParaRPr lang="en" sz="1000" dirty="0"/>
          </a:p>
        </p:txBody>
      </p:sp>
    </p:spTree>
    <p:extLst>
      <p:ext uri="{BB962C8B-B14F-4D97-AF65-F5344CB8AC3E}">
        <p14:creationId xmlns:p14="http://schemas.microsoft.com/office/powerpoint/2010/main" val="20848668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31" name="Shape 3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endParaRPr lang="en" sz="1000" dirty="0"/>
          </a:p>
        </p:txBody>
      </p:sp>
    </p:spTree>
    <p:extLst>
      <p:ext uri="{BB962C8B-B14F-4D97-AF65-F5344CB8AC3E}">
        <p14:creationId xmlns:p14="http://schemas.microsoft.com/office/powerpoint/2010/main" val="194951189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31" name="Shape 3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 sz="1000" dirty="0" smtClean="0"/>
              <a:t>https://</a:t>
            </a:r>
            <a:r>
              <a:rPr lang="en" sz="1000" dirty="0" err="1" smtClean="0"/>
              <a:t>developer.mozilla.org</a:t>
            </a:r>
            <a:r>
              <a:rPr lang="en" sz="1000" dirty="0" smtClean="0"/>
              <a:t>/en-US/docs/Web/JavaScript/Reference/Operators/</a:t>
            </a:r>
            <a:r>
              <a:rPr lang="en" sz="1000" dirty="0" err="1" smtClean="0"/>
              <a:t>Destructuring_assignment</a:t>
            </a:r>
            <a:endParaRPr lang="en" sz="1000" dirty="0"/>
          </a:p>
        </p:txBody>
      </p:sp>
    </p:spTree>
    <p:extLst>
      <p:ext uri="{BB962C8B-B14F-4D97-AF65-F5344CB8AC3E}">
        <p14:creationId xmlns:p14="http://schemas.microsoft.com/office/powerpoint/2010/main" val="99485051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31" name="Shape 3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endParaRPr lang="en" sz="1000" dirty="0"/>
          </a:p>
        </p:txBody>
      </p:sp>
    </p:spTree>
    <p:extLst>
      <p:ext uri="{BB962C8B-B14F-4D97-AF65-F5344CB8AC3E}">
        <p14:creationId xmlns:p14="http://schemas.microsoft.com/office/powerpoint/2010/main" val="11969092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31" name="Shape 3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endParaRPr lang="en" sz="1000" dirty="0"/>
          </a:p>
        </p:txBody>
      </p:sp>
    </p:spTree>
    <p:extLst>
      <p:ext uri="{BB962C8B-B14F-4D97-AF65-F5344CB8AC3E}">
        <p14:creationId xmlns:p14="http://schemas.microsoft.com/office/powerpoint/2010/main" val="62207708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31" name="Shape 3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 sz="1000" dirty="0" smtClean="0"/>
              <a:t>http://</a:t>
            </a:r>
            <a:r>
              <a:rPr lang="en" sz="1000" dirty="0" err="1" smtClean="0"/>
              <a:t>kangax.github.io</a:t>
            </a:r>
            <a:r>
              <a:rPr lang="en" sz="1000" dirty="0" smtClean="0"/>
              <a:t>/</a:t>
            </a:r>
            <a:r>
              <a:rPr lang="en" sz="1000" dirty="0" err="1" smtClean="0"/>
              <a:t>compat</a:t>
            </a:r>
            <a:r>
              <a:rPr lang="en" sz="1000" dirty="0" smtClean="0"/>
              <a:t>-table/es7/</a:t>
            </a:r>
            <a:endParaRPr lang="en" sz="1000" dirty="0"/>
          </a:p>
        </p:txBody>
      </p:sp>
    </p:spTree>
    <p:extLst>
      <p:ext uri="{BB962C8B-B14F-4D97-AF65-F5344CB8AC3E}">
        <p14:creationId xmlns:p14="http://schemas.microsoft.com/office/powerpoint/2010/main" val="211475184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Shape 5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62" name="Shape 5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smtClean="0"/>
              <a:t>We</a:t>
            </a:r>
            <a:r>
              <a:rPr lang="en-US" baseline="0" dirty="0" smtClean="0"/>
              <a:t> has component model. DOM is the framework. </a:t>
            </a:r>
            <a:r>
              <a:rPr lang="en-US" dirty="0" smtClean="0"/>
              <a:t>Declarative</a:t>
            </a:r>
            <a:r>
              <a:rPr lang="en-US" baseline="0" dirty="0" smtClean="0"/>
              <a:t> format, attributes (properties), events.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3111711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1" name="Shape 151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buSzPct val="25000"/>
              <a:buNone/>
            </a:pPr>
            <a:r>
              <a:rPr lang="en" sz="3600" b="0" i="0" u="none" strike="noStrike" cap="none" baseline="0">
                <a:latin typeface="Arial"/>
                <a:ea typeface="Arial"/>
                <a:cs typeface="Arial"/>
                <a:sym typeface="Arial"/>
              </a:rPr>
              <a:t>In the world of Web Components this becomes a single tag</a:t>
            </a:r>
          </a:p>
        </p:txBody>
      </p:sp>
    </p:spTree>
    <p:extLst>
      <p:ext uri="{BB962C8B-B14F-4D97-AF65-F5344CB8AC3E}">
        <p14:creationId xmlns:p14="http://schemas.microsoft.com/office/powerpoint/2010/main" val="38621563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6" name="Shape 15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buSzPct val="25000"/>
              <a:buNone/>
            </a:pPr>
            <a:r>
              <a:rPr lang="en" sz="3600" b="0" i="0" u="none" strike="noStrike" cap="none" baseline="0">
                <a:latin typeface="Arial"/>
                <a:ea typeface="Arial"/>
                <a:cs typeface="Arial"/>
                <a:sym typeface="Arial"/>
              </a:rPr>
              <a:t>Declare the google-map element on your page, and you get a map! Exactly as you expect.</a:t>
            </a:r>
          </a:p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buSzPct val="25000"/>
              <a:buNone/>
            </a:pPr>
            <a:r>
              <a:rPr lang="en" sz="3600" b="0" i="0" u="none" strike="noStrike" cap="none" baseline="0">
                <a:latin typeface="Arial"/>
                <a:ea typeface="Arial"/>
                <a:cs typeface="Arial"/>
                <a:sym typeface="Arial"/>
              </a:rPr>
              <a:t>Don’t have to know to style with CSS or use a container or load the library.</a:t>
            </a:r>
            <a:br>
              <a:rPr lang="en" sz="3600" b="0" i="0" u="none" strike="noStrike" cap="none" baseline="0">
                <a:latin typeface="Arial"/>
                <a:ea typeface="Arial"/>
                <a:cs typeface="Arial"/>
                <a:sym typeface="Arial"/>
              </a:rPr>
            </a:br>
            <a:r>
              <a:rPr lang="en" sz="3600" b="0" i="0" u="none" strike="noStrike" cap="none" baseline="0">
                <a:latin typeface="Arial"/>
                <a:ea typeface="Arial"/>
                <a:cs typeface="Arial"/>
                <a:sym typeface="Arial"/>
              </a:rPr>
              <a:t>You just include it on your page, and you’re done.</a:t>
            </a:r>
          </a:p>
        </p:txBody>
      </p:sp>
    </p:spTree>
    <p:extLst>
      <p:ext uri="{BB962C8B-B14F-4D97-AF65-F5344CB8AC3E}">
        <p14:creationId xmlns:p14="http://schemas.microsoft.com/office/powerpoint/2010/main" val="193350746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61" name="Shape 161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buSzPct val="25000"/>
              <a:buNone/>
            </a:pPr>
            <a:r>
              <a:rPr lang="en" sz="3600" b="0" i="0" u="none" strike="noStrike" cap="none" baseline="0">
                <a:latin typeface="Arial"/>
                <a:ea typeface="Arial"/>
                <a:cs typeface="Arial"/>
                <a:sym typeface="Arial"/>
              </a:rPr>
              <a:t>Maps is a rich API, it has things that are valuable to us, like centering the map using latitude and longitude.</a:t>
            </a:r>
            <a:br>
              <a:rPr lang="en" sz="3600" b="0" i="0" u="none" strike="noStrike" cap="none" baseline="0">
                <a:latin typeface="Arial"/>
                <a:ea typeface="Arial"/>
                <a:cs typeface="Arial"/>
                <a:sym typeface="Arial"/>
              </a:rPr>
            </a:br>
            <a:r>
              <a:rPr lang="en" sz="3600" b="0" i="0" u="none" strike="noStrike" cap="none" baseline="0">
                <a:latin typeface="Arial"/>
                <a:ea typeface="Arial"/>
                <a:cs typeface="Arial"/>
                <a:sym typeface="Arial"/>
              </a:rPr>
              <a:t>In Web Components we can expose the functionality of the API as an attribute on the element.</a:t>
            </a:r>
            <a:br>
              <a:rPr lang="en" sz="3600" b="0" i="0" u="none" strike="noStrike" cap="none" baseline="0">
                <a:latin typeface="Arial"/>
                <a:ea typeface="Arial"/>
                <a:cs typeface="Arial"/>
                <a:sym typeface="Arial"/>
              </a:rPr>
            </a:br>
            <a:r>
              <a:rPr lang="en" sz="3600" b="0" i="0" u="none" strike="noStrike" cap="none" baseline="0">
                <a:latin typeface="Arial"/>
                <a:ea typeface="Arial"/>
                <a:cs typeface="Arial"/>
                <a:sym typeface="Arial"/>
              </a:rPr>
              <a:t>So I can center the map using a latitude and longitude attribute.</a:t>
            </a:r>
          </a:p>
        </p:txBody>
      </p:sp>
    </p:spTree>
    <p:extLst>
      <p:ext uri="{BB962C8B-B14F-4D97-AF65-F5344CB8AC3E}">
        <p14:creationId xmlns:p14="http://schemas.microsoft.com/office/powerpoint/2010/main" val="16712775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14" name="Shape 2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NOTE: Stress that this is an industry standard (MRC). </a:t>
            </a:r>
          </a:p>
        </p:txBody>
      </p:sp>
    </p:spTree>
    <p:extLst>
      <p:ext uri="{BB962C8B-B14F-4D97-AF65-F5344CB8AC3E}">
        <p14:creationId xmlns:p14="http://schemas.microsoft.com/office/powerpoint/2010/main" val="202276691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66" name="Shape 16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buSzPct val="25000"/>
              <a:buNone/>
            </a:pPr>
            <a:r>
              <a:rPr lang="en" sz="3600" b="0" i="0" u="none" strike="noStrike" cap="none" baseline="0">
                <a:latin typeface="Arial"/>
                <a:ea typeface="Arial"/>
                <a:cs typeface="Arial"/>
                <a:sym typeface="Arial"/>
              </a:rPr>
              <a:t>I can set its zoom using an attribute.</a:t>
            </a:r>
          </a:p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buSzPct val="25000"/>
              <a:buNone/>
            </a:pPr>
            <a:r>
              <a:rPr lang="en" sz="3600" b="0" i="0" u="none" strike="noStrike" cap="none" baseline="0">
                <a:latin typeface="Arial"/>
                <a:ea typeface="Arial"/>
                <a:cs typeface="Arial"/>
                <a:sym typeface="Arial"/>
              </a:rPr>
              <a:t>Underneath the element is calling the maps API under the hood, so you don’t have to do it all yourself.</a:t>
            </a:r>
          </a:p>
        </p:txBody>
      </p:sp>
    </p:spTree>
    <p:extLst>
      <p:ext uri="{BB962C8B-B14F-4D97-AF65-F5344CB8AC3E}">
        <p14:creationId xmlns:p14="http://schemas.microsoft.com/office/powerpoint/2010/main" val="13448289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78" name="Shape 17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buSzPct val="25000"/>
              <a:buNone/>
            </a:pPr>
            <a:r>
              <a:rPr lang="en" sz="3600" b="0" i="0" u="none" strike="noStrike" cap="none" baseline="0">
                <a:latin typeface="Arial"/>
                <a:ea typeface="Arial"/>
                <a:cs typeface="Arial"/>
                <a:sym typeface="Arial"/>
              </a:rPr>
              <a:t>And we can make this element composable.</a:t>
            </a:r>
          </a:p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buSzPct val="25000"/>
              <a:buNone/>
            </a:pPr>
            <a:r>
              <a:rPr lang="en" sz="3600" b="0" i="0" u="none" strike="noStrike" cap="none" baseline="0">
                <a:latin typeface="Arial"/>
                <a:ea typeface="Arial"/>
                <a:cs typeface="Arial"/>
                <a:sym typeface="Arial"/>
              </a:rPr>
              <a:t>So if I want to include a map marker, I can include a google-map-marker inside of the google-map tag, and it knows what to do with it.</a:t>
            </a:r>
          </a:p>
        </p:txBody>
      </p:sp>
    </p:spTree>
    <p:extLst>
      <p:ext uri="{BB962C8B-B14F-4D97-AF65-F5344CB8AC3E}">
        <p14:creationId xmlns:p14="http://schemas.microsoft.com/office/powerpoint/2010/main" val="16008899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Shape 5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62" name="Shape 5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219532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60" name="Shape 1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46899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14" name="Shape 2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NOTE: Stress that this is an industry standard (MRC). </a:t>
            </a:r>
          </a:p>
        </p:txBody>
      </p:sp>
    </p:spTree>
    <p:extLst>
      <p:ext uri="{BB962C8B-B14F-4D97-AF65-F5344CB8AC3E}">
        <p14:creationId xmlns:p14="http://schemas.microsoft.com/office/powerpoint/2010/main" val="35531943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>
            <a:spLocks noGrp="1" noRot="1" noChangeAspect="1"/>
          </p:cNvSpPr>
          <p:nvPr>
            <p:ph type="sldImg" idx="2"/>
          </p:nvPr>
        </p:nvSpPr>
        <p:spPr>
          <a:xfrm>
            <a:off x="371475" y="688975"/>
            <a:ext cx="6116638" cy="34417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62" name="Shape 162"/>
          <p:cNvSpPr txBox="1">
            <a:spLocks noGrp="1"/>
          </p:cNvSpPr>
          <p:nvPr>
            <p:ph type="body" idx="1"/>
          </p:nvPr>
        </p:nvSpPr>
        <p:spPr>
          <a:xfrm>
            <a:off x="685800" y="4360864"/>
            <a:ext cx="5486399" cy="41306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60503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14" name="Shape 2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NOTE: Stress that this is an industry standard (MRC). </a:t>
            </a:r>
          </a:p>
        </p:txBody>
      </p:sp>
    </p:spTree>
    <p:extLst>
      <p:ext uri="{BB962C8B-B14F-4D97-AF65-F5344CB8AC3E}">
        <p14:creationId xmlns:p14="http://schemas.microsoft.com/office/powerpoint/2010/main" val="42708177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14" name="Shape 2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smtClean="0"/>
              <a:t>Frames are interleaved</a:t>
            </a:r>
          </a:p>
        </p:txBody>
      </p:sp>
    </p:spTree>
    <p:extLst>
      <p:ext uri="{BB962C8B-B14F-4D97-AF65-F5344CB8AC3E}">
        <p14:creationId xmlns:p14="http://schemas.microsoft.com/office/powerpoint/2010/main" val="30360104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14" name="Shape 2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NOTE: Stress that this is an industry standard (MRC). </a:t>
            </a:r>
          </a:p>
        </p:txBody>
      </p:sp>
    </p:spTree>
    <p:extLst>
      <p:ext uri="{BB962C8B-B14F-4D97-AF65-F5344CB8AC3E}">
        <p14:creationId xmlns:p14="http://schemas.microsoft.com/office/powerpoint/2010/main" val="13332601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14" name="Shape 2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NOTE: Stress that this is an industry standard (MRC). </a:t>
            </a:r>
          </a:p>
        </p:txBody>
      </p:sp>
    </p:spTree>
    <p:extLst>
      <p:ext uri="{BB962C8B-B14F-4D97-AF65-F5344CB8AC3E}">
        <p14:creationId xmlns:p14="http://schemas.microsoft.com/office/powerpoint/2010/main" val="29670434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gTech Theme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7"/>
          <p:cNvSpPr/>
          <p:nvPr/>
        </p:nvSpPr>
        <p:spPr>
          <a:xfrm>
            <a:off x="0" y="0"/>
            <a:ext cx="3019800" cy="5143200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cxnSp>
        <p:nvCxnSpPr>
          <p:cNvPr id="8" name="Shape 8"/>
          <p:cNvCxnSpPr/>
          <p:nvPr/>
        </p:nvCxnSpPr>
        <p:spPr>
          <a:xfrm>
            <a:off x="3235367" y="2562520"/>
            <a:ext cx="5668200" cy="0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Shape 12"/>
          <p:cNvSpPr txBox="1">
            <a:spLocks noGrp="1"/>
          </p:cNvSpPr>
          <p:nvPr>
            <p:ph type="subTitle" idx="1"/>
          </p:nvPr>
        </p:nvSpPr>
        <p:spPr>
          <a:xfrm>
            <a:off x="3154650" y="2544200"/>
            <a:ext cx="5668200" cy="360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buNone/>
              <a:defRPr sz="1800" i="1">
                <a:solidFill>
                  <a:srgbClr val="83838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rtl="0">
              <a:spcBef>
                <a:spcPts val="0"/>
              </a:spcBef>
              <a:buNone/>
              <a:defRPr sz="1800" i="1">
                <a:solidFill>
                  <a:srgbClr val="838384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rtl="0">
              <a:spcBef>
                <a:spcPts val="0"/>
              </a:spcBef>
              <a:buNone/>
              <a:defRPr sz="1800" i="1">
                <a:solidFill>
                  <a:srgbClr val="838384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rtl="0">
              <a:spcBef>
                <a:spcPts val="0"/>
              </a:spcBef>
              <a:buNone/>
              <a:defRPr sz="1800" i="1">
                <a:solidFill>
                  <a:srgbClr val="838384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rtl="0">
              <a:spcBef>
                <a:spcPts val="0"/>
              </a:spcBef>
              <a:buNone/>
              <a:defRPr sz="1800" i="1">
                <a:solidFill>
                  <a:srgbClr val="838384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rtl="0">
              <a:spcBef>
                <a:spcPts val="0"/>
              </a:spcBef>
              <a:buNone/>
              <a:defRPr sz="1800" i="1">
                <a:solidFill>
                  <a:srgbClr val="838384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rtl="0">
              <a:spcBef>
                <a:spcPts val="0"/>
              </a:spcBef>
              <a:buNone/>
              <a:defRPr sz="1800" i="1">
                <a:solidFill>
                  <a:srgbClr val="838384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rtl="0">
              <a:spcBef>
                <a:spcPts val="0"/>
              </a:spcBef>
              <a:buNone/>
              <a:defRPr sz="1800" i="1">
                <a:solidFill>
                  <a:srgbClr val="838384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>
              <a:spcBef>
                <a:spcPts val="0"/>
              </a:spcBef>
              <a:buNone/>
              <a:defRPr sz="1800" i="1">
                <a:solidFill>
                  <a:srgbClr val="838384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title"/>
          </p:nvPr>
        </p:nvSpPr>
        <p:spPr>
          <a:xfrm>
            <a:off x="3154650" y="1628100"/>
            <a:ext cx="5625600" cy="960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rtl="0">
              <a:spcBef>
                <a:spcPts val="0"/>
              </a:spcBef>
              <a:buNone/>
              <a:defRPr sz="2400">
                <a:solidFill>
                  <a:srgbClr val="4656A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rtl="0">
              <a:spcBef>
                <a:spcPts val="0"/>
              </a:spcBef>
              <a:buNone/>
              <a:defRPr sz="2400">
                <a:solidFill>
                  <a:srgbClr val="4656A6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rtl="0">
              <a:spcBef>
                <a:spcPts val="0"/>
              </a:spcBef>
              <a:buNone/>
              <a:defRPr sz="2400">
                <a:solidFill>
                  <a:srgbClr val="4656A6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rtl="0">
              <a:spcBef>
                <a:spcPts val="0"/>
              </a:spcBef>
              <a:buNone/>
              <a:defRPr sz="2400">
                <a:solidFill>
                  <a:srgbClr val="4656A6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rtl="0">
              <a:spcBef>
                <a:spcPts val="0"/>
              </a:spcBef>
              <a:buNone/>
              <a:defRPr sz="2400">
                <a:solidFill>
                  <a:srgbClr val="4656A6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rtl="0">
              <a:spcBef>
                <a:spcPts val="0"/>
              </a:spcBef>
              <a:buNone/>
              <a:defRPr sz="2400">
                <a:solidFill>
                  <a:srgbClr val="4656A6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rtl="0">
              <a:spcBef>
                <a:spcPts val="0"/>
              </a:spcBef>
              <a:buNone/>
              <a:defRPr sz="2400">
                <a:solidFill>
                  <a:srgbClr val="4656A6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rtl="0">
              <a:spcBef>
                <a:spcPts val="0"/>
              </a:spcBef>
              <a:buNone/>
              <a:defRPr sz="2400">
                <a:solidFill>
                  <a:srgbClr val="4656A6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rtl="0">
              <a:spcBef>
                <a:spcPts val="0"/>
              </a:spcBef>
              <a:buNone/>
              <a:defRPr sz="2400">
                <a:solidFill>
                  <a:srgbClr val="4656A6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ivider 2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ivider 1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ivider 1 1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ivider 1 1 1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/>
          <p:nvPr/>
        </p:nvSpPr>
        <p:spPr>
          <a:xfrm>
            <a:off x="621862" y="177363"/>
            <a:ext cx="7935300" cy="40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gTech Branding 1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 txBox="1"/>
          <p:nvPr/>
        </p:nvSpPr>
        <p:spPr>
          <a:xfrm>
            <a:off x="621862" y="177363"/>
            <a:ext cx="7935300" cy="40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4656A6"/>
                </a:solidFill>
                <a:latin typeface="Roboto"/>
                <a:ea typeface="Roboto"/>
                <a:cs typeface="Roboto"/>
                <a:sym typeface="Roboto"/>
              </a:rPr>
              <a:t>Title Of Bulleted List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ivider 3 1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ivider 2 1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Shape 8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Shape 86"/>
          <p:cNvSpPr/>
          <p:nvPr/>
        </p:nvSpPr>
        <p:spPr>
          <a:xfrm>
            <a:off x="780" y="-5703"/>
            <a:ext cx="9152099" cy="4586700"/>
          </a:xfrm>
          <a:prstGeom prst="rect">
            <a:avLst/>
          </a:prstGeom>
          <a:solidFill>
            <a:srgbClr val="4656A6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87" name="Shape 87"/>
          <p:cNvSpPr txBox="1"/>
          <p:nvPr/>
        </p:nvSpPr>
        <p:spPr>
          <a:xfrm>
            <a:off x="7120075" y="4714617"/>
            <a:ext cx="1761900" cy="1593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" sz="770" b="0" i="0" u="none" strike="noStrike" cap="none" baseline="0">
                <a:solidFill>
                  <a:srgbClr val="838384"/>
                </a:solidFill>
                <a:latin typeface="Open Sans"/>
                <a:ea typeface="Open Sans"/>
                <a:cs typeface="Open Sans"/>
                <a:sym typeface="Open Sans"/>
              </a:rPr>
              <a:t>Google Confidential &amp; Proprietary</a:t>
            </a:r>
          </a:p>
        </p:txBody>
      </p:sp>
      <p:pic>
        <p:nvPicPr>
          <p:cNvPr id="88" name="Shape 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526" y="4395588"/>
            <a:ext cx="1071050" cy="837825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Shape 89"/>
          <p:cNvSpPr txBox="1">
            <a:spLocks noGrp="1"/>
          </p:cNvSpPr>
          <p:nvPr>
            <p:ph type="title"/>
          </p:nvPr>
        </p:nvSpPr>
        <p:spPr>
          <a:xfrm>
            <a:off x="627900" y="1808025"/>
            <a:ext cx="7888200" cy="2052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ctr" rtl="0">
              <a:spcBef>
                <a:spcPts val="0"/>
              </a:spcBef>
              <a:buNone/>
              <a:defRPr sz="4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rtl="0">
              <a:spcBef>
                <a:spcPts val="0"/>
              </a:spcBef>
              <a:buNone/>
              <a:defRPr/>
            </a:lvl2pPr>
            <a:lvl3pPr rtl="0">
              <a:spcBef>
                <a:spcPts val="0"/>
              </a:spcBef>
              <a:buNone/>
              <a:defRPr/>
            </a:lvl3pPr>
            <a:lvl4pPr rtl="0">
              <a:spcBef>
                <a:spcPts val="0"/>
              </a:spcBef>
              <a:buNone/>
              <a:defRPr/>
            </a:lvl4pPr>
            <a:lvl5pPr rtl="0">
              <a:spcBef>
                <a:spcPts val="0"/>
              </a:spcBef>
              <a:buNone/>
              <a:defRPr/>
            </a:lvl5pPr>
            <a:lvl6pPr rtl="0">
              <a:spcBef>
                <a:spcPts val="0"/>
              </a:spcBef>
              <a:buNone/>
              <a:defRPr/>
            </a:lvl6pPr>
            <a:lvl7pPr rtl="0">
              <a:spcBef>
                <a:spcPts val="0"/>
              </a:spcBef>
              <a:buNone/>
              <a:defRPr/>
            </a:lvl7pPr>
            <a:lvl8pPr rtl="0">
              <a:spcBef>
                <a:spcPts val="0"/>
              </a:spcBef>
              <a:buNone/>
              <a:defRPr/>
            </a:lvl8pPr>
            <a:lvl9pPr rtl="0">
              <a:spcBef>
                <a:spcPts val="0"/>
              </a:spcBef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ivider 2 1 2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Shape 9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Shape 92"/>
          <p:cNvSpPr/>
          <p:nvPr/>
        </p:nvSpPr>
        <p:spPr>
          <a:xfrm>
            <a:off x="780" y="-5703"/>
            <a:ext cx="9152099" cy="4586700"/>
          </a:xfrm>
          <a:prstGeom prst="rect">
            <a:avLst/>
          </a:prstGeom>
          <a:solidFill>
            <a:srgbClr val="7BB24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93" name="Shape 93"/>
          <p:cNvSpPr txBox="1"/>
          <p:nvPr/>
        </p:nvSpPr>
        <p:spPr>
          <a:xfrm>
            <a:off x="7120075" y="4714617"/>
            <a:ext cx="1761900" cy="1593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" sz="770" b="0" i="0" u="none" strike="noStrike" cap="none" baseline="0">
                <a:solidFill>
                  <a:srgbClr val="838384"/>
                </a:solidFill>
                <a:latin typeface="Open Sans"/>
                <a:ea typeface="Open Sans"/>
                <a:cs typeface="Open Sans"/>
                <a:sym typeface="Open Sans"/>
              </a:rPr>
              <a:t>Google Confidential &amp; Proprietary</a:t>
            </a:r>
          </a:p>
        </p:txBody>
      </p:sp>
      <p:pic>
        <p:nvPicPr>
          <p:cNvPr id="94" name="Shape 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526" y="4395588"/>
            <a:ext cx="1071050" cy="837825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Shape 95"/>
          <p:cNvSpPr txBox="1">
            <a:spLocks noGrp="1"/>
          </p:cNvSpPr>
          <p:nvPr>
            <p:ph type="title"/>
          </p:nvPr>
        </p:nvSpPr>
        <p:spPr>
          <a:xfrm>
            <a:off x="627900" y="1808025"/>
            <a:ext cx="7888200" cy="2052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ctr" rtl="0">
              <a:spcBef>
                <a:spcPts val="0"/>
              </a:spcBef>
              <a:buNone/>
              <a:defRPr sz="4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rtl="0">
              <a:spcBef>
                <a:spcPts val="0"/>
              </a:spcBef>
              <a:buNone/>
              <a:defRPr/>
            </a:lvl2pPr>
            <a:lvl3pPr rtl="0">
              <a:spcBef>
                <a:spcPts val="0"/>
              </a:spcBef>
              <a:buNone/>
              <a:defRPr/>
            </a:lvl3pPr>
            <a:lvl4pPr rtl="0">
              <a:spcBef>
                <a:spcPts val="0"/>
              </a:spcBef>
              <a:buNone/>
              <a:defRPr/>
            </a:lvl4pPr>
            <a:lvl5pPr rtl="0">
              <a:spcBef>
                <a:spcPts val="0"/>
              </a:spcBef>
              <a:buNone/>
              <a:defRPr/>
            </a:lvl5pPr>
            <a:lvl6pPr rtl="0">
              <a:spcBef>
                <a:spcPts val="0"/>
              </a:spcBef>
              <a:buNone/>
              <a:defRPr/>
            </a:lvl6pPr>
            <a:lvl7pPr rtl="0">
              <a:spcBef>
                <a:spcPts val="0"/>
              </a:spcBef>
              <a:buNone/>
              <a:defRPr/>
            </a:lvl7pPr>
            <a:lvl8pPr rtl="0">
              <a:spcBef>
                <a:spcPts val="0"/>
              </a:spcBef>
              <a:buNone/>
              <a:defRPr/>
            </a:lvl8pPr>
            <a:lvl9pPr rtl="0">
              <a:spcBef>
                <a:spcPts val="0"/>
              </a:spcBef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ivider 2 1 1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Shape 9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Shape 98"/>
          <p:cNvSpPr/>
          <p:nvPr/>
        </p:nvSpPr>
        <p:spPr>
          <a:xfrm>
            <a:off x="780" y="-5703"/>
            <a:ext cx="9152099" cy="4586700"/>
          </a:xfrm>
          <a:prstGeom prst="rect">
            <a:avLst/>
          </a:prstGeom>
          <a:solidFill>
            <a:srgbClr val="3193D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99" name="Shape 99"/>
          <p:cNvSpPr txBox="1"/>
          <p:nvPr/>
        </p:nvSpPr>
        <p:spPr>
          <a:xfrm>
            <a:off x="7120075" y="4714617"/>
            <a:ext cx="1761900" cy="1593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" sz="770" b="0" i="0" u="none" strike="noStrike" cap="none" baseline="0">
                <a:solidFill>
                  <a:srgbClr val="838384"/>
                </a:solidFill>
                <a:latin typeface="Open Sans"/>
                <a:ea typeface="Open Sans"/>
                <a:cs typeface="Open Sans"/>
                <a:sym typeface="Open Sans"/>
              </a:rPr>
              <a:t>Google Confidential &amp; Proprietary</a:t>
            </a:r>
          </a:p>
        </p:txBody>
      </p:sp>
      <p:pic>
        <p:nvPicPr>
          <p:cNvPr id="100" name="Shape 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526" y="4395588"/>
            <a:ext cx="1071050" cy="837825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Shape 101"/>
          <p:cNvSpPr txBox="1">
            <a:spLocks noGrp="1"/>
          </p:cNvSpPr>
          <p:nvPr>
            <p:ph type="title"/>
          </p:nvPr>
        </p:nvSpPr>
        <p:spPr>
          <a:xfrm>
            <a:off x="627900" y="1808025"/>
            <a:ext cx="7888200" cy="2052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ctr" rtl="0">
              <a:spcBef>
                <a:spcPts val="0"/>
              </a:spcBef>
              <a:buNone/>
              <a:defRPr sz="4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rtl="0">
              <a:spcBef>
                <a:spcPts val="0"/>
              </a:spcBef>
              <a:buNone/>
              <a:defRPr/>
            </a:lvl2pPr>
            <a:lvl3pPr rtl="0">
              <a:spcBef>
                <a:spcPts val="0"/>
              </a:spcBef>
              <a:buNone/>
              <a:defRPr/>
            </a:lvl3pPr>
            <a:lvl4pPr rtl="0">
              <a:spcBef>
                <a:spcPts val="0"/>
              </a:spcBef>
              <a:buNone/>
              <a:defRPr/>
            </a:lvl4pPr>
            <a:lvl5pPr rtl="0">
              <a:spcBef>
                <a:spcPts val="0"/>
              </a:spcBef>
              <a:buNone/>
              <a:defRPr/>
            </a:lvl5pPr>
            <a:lvl6pPr rtl="0">
              <a:spcBef>
                <a:spcPts val="0"/>
              </a:spcBef>
              <a:buNone/>
              <a:defRPr/>
            </a:lvl6pPr>
            <a:lvl7pPr rtl="0">
              <a:spcBef>
                <a:spcPts val="0"/>
              </a:spcBef>
              <a:buNone/>
              <a:defRPr/>
            </a:lvl7pPr>
            <a:lvl8pPr rtl="0">
              <a:spcBef>
                <a:spcPts val="0"/>
              </a:spcBef>
              <a:buNone/>
              <a:defRPr/>
            </a:lvl8pPr>
            <a:lvl9pPr rtl="0">
              <a:spcBef>
                <a:spcPts val="0"/>
              </a:spcBef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ext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Shape 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" name="Shape 16"/>
          <p:cNvCxnSpPr/>
          <p:nvPr/>
        </p:nvCxnSpPr>
        <p:spPr>
          <a:xfrm>
            <a:off x="0" y="677625"/>
            <a:ext cx="9157500" cy="0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" name="Shape 17"/>
          <p:cNvSpPr txBox="1">
            <a:spLocks noGrp="1"/>
          </p:cNvSpPr>
          <p:nvPr>
            <p:ph type="body" idx="1"/>
          </p:nvPr>
        </p:nvSpPr>
        <p:spPr>
          <a:xfrm>
            <a:off x="622300" y="892968"/>
            <a:ext cx="7934399" cy="360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indent="0" rtl="0">
              <a:spcBef>
                <a:spcPts val="0"/>
              </a:spcBef>
              <a:buClr>
                <a:srgbClr val="838384"/>
              </a:buClr>
              <a:buSzPct val="100000"/>
              <a:buFont typeface="Roboto"/>
              <a:buNone/>
              <a:defRPr sz="1800" baseline="0">
                <a:solidFill>
                  <a:srgbClr val="83838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indent="0" rtl="0">
              <a:spcBef>
                <a:spcPts val="0"/>
              </a:spcBef>
              <a:buClr>
                <a:srgbClr val="838384"/>
              </a:buClr>
              <a:buSzPct val="100000"/>
              <a:buFont typeface="Roboto"/>
              <a:buNone/>
              <a:defRPr sz="1800" baseline="0">
                <a:solidFill>
                  <a:srgbClr val="838384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indent="0" rtl="0">
              <a:spcBef>
                <a:spcPts val="0"/>
              </a:spcBef>
              <a:buClr>
                <a:srgbClr val="838384"/>
              </a:buClr>
              <a:buSzPct val="100000"/>
              <a:buFont typeface="Roboto"/>
              <a:buNone/>
              <a:defRPr sz="1800" baseline="0">
                <a:solidFill>
                  <a:srgbClr val="838384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indent="0" rtl="0">
              <a:spcBef>
                <a:spcPts val="0"/>
              </a:spcBef>
              <a:buClr>
                <a:srgbClr val="838384"/>
              </a:buClr>
              <a:buSzPct val="100000"/>
              <a:buFont typeface="Roboto"/>
              <a:buNone/>
              <a:defRPr sz="1800" baseline="0">
                <a:solidFill>
                  <a:srgbClr val="838384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indent="0" rtl="0">
              <a:spcBef>
                <a:spcPts val="0"/>
              </a:spcBef>
              <a:buClr>
                <a:srgbClr val="838384"/>
              </a:buClr>
              <a:buSzPct val="100000"/>
              <a:buFont typeface="Roboto"/>
              <a:buNone/>
              <a:defRPr sz="1800" baseline="0">
                <a:solidFill>
                  <a:srgbClr val="838384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rtl="0">
              <a:spcBef>
                <a:spcPts val="0"/>
              </a:spcBef>
              <a:buClr>
                <a:srgbClr val="838384"/>
              </a:buClr>
              <a:buSzPct val="100000"/>
              <a:buFont typeface="Roboto"/>
              <a:defRPr sz="1800">
                <a:solidFill>
                  <a:srgbClr val="838384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rtl="0">
              <a:spcBef>
                <a:spcPts val="0"/>
              </a:spcBef>
              <a:buClr>
                <a:srgbClr val="838384"/>
              </a:buClr>
              <a:buSzPct val="100000"/>
              <a:buFont typeface="Roboto"/>
              <a:defRPr sz="1800">
                <a:solidFill>
                  <a:srgbClr val="838384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rtl="0">
              <a:spcBef>
                <a:spcPts val="0"/>
              </a:spcBef>
              <a:buClr>
                <a:srgbClr val="838384"/>
              </a:buClr>
              <a:buSzPct val="100000"/>
              <a:buFont typeface="Roboto"/>
              <a:defRPr sz="1800">
                <a:solidFill>
                  <a:srgbClr val="838384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rtl="0">
              <a:spcBef>
                <a:spcPts val="0"/>
              </a:spcBef>
              <a:buClr>
                <a:srgbClr val="838384"/>
              </a:buClr>
              <a:buSzPct val="100000"/>
              <a:buFont typeface="Roboto"/>
              <a:defRPr sz="1800">
                <a:solidFill>
                  <a:srgbClr val="838384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 dirty="0"/>
          </a:p>
        </p:txBody>
      </p:sp>
      <p:cxnSp>
        <p:nvCxnSpPr>
          <p:cNvPr id="18" name="Shape 18"/>
          <p:cNvCxnSpPr/>
          <p:nvPr/>
        </p:nvCxnSpPr>
        <p:spPr>
          <a:xfrm>
            <a:off x="0" y="4581698"/>
            <a:ext cx="9157500" cy="0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622300" y="150825"/>
            <a:ext cx="7934399" cy="48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rtl="0">
              <a:spcBef>
                <a:spcPts val="0"/>
              </a:spcBef>
              <a:buNone/>
              <a:defRPr sz="2400">
                <a:solidFill>
                  <a:srgbClr val="4656A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rtl="0">
              <a:spcBef>
                <a:spcPts val="0"/>
              </a:spcBef>
              <a:buNone/>
              <a:defRPr/>
            </a:lvl2pPr>
            <a:lvl3pPr rtl="0">
              <a:spcBef>
                <a:spcPts val="0"/>
              </a:spcBef>
              <a:buNone/>
              <a:defRPr/>
            </a:lvl3pPr>
            <a:lvl4pPr rtl="0">
              <a:spcBef>
                <a:spcPts val="0"/>
              </a:spcBef>
              <a:buNone/>
              <a:defRPr/>
            </a:lvl4pPr>
            <a:lvl5pPr rtl="0">
              <a:spcBef>
                <a:spcPts val="0"/>
              </a:spcBef>
              <a:buNone/>
              <a:defRPr/>
            </a:lvl5pPr>
            <a:lvl6pPr rtl="0">
              <a:spcBef>
                <a:spcPts val="0"/>
              </a:spcBef>
              <a:buNone/>
              <a:defRPr/>
            </a:lvl6pPr>
            <a:lvl7pPr rtl="0">
              <a:spcBef>
                <a:spcPts val="0"/>
              </a:spcBef>
              <a:buNone/>
              <a:defRPr/>
            </a:lvl7pPr>
            <a:lvl8pPr rtl="0">
              <a:spcBef>
                <a:spcPts val="0"/>
              </a:spcBef>
              <a:buNone/>
              <a:defRPr/>
            </a:lvl8pPr>
            <a:lvl9pPr rtl="0">
              <a:spcBef>
                <a:spcPts val="0"/>
              </a:spcBef>
              <a:buNone/>
              <a:defRPr/>
            </a:lvl9pPr>
          </a:lstStyle>
          <a:p>
            <a:endParaRPr/>
          </a:p>
        </p:txBody>
      </p:sp>
      <p:sp>
        <p:nvSpPr>
          <p:cNvPr id="9" name="TextBox 8"/>
          <p:cNvSpPr txBox="1"/>
          <p:nvPr userDrawn="1"/>
        </p:nvSpPr>
        <p:spPr>
          <a:xfrm>
            <a:off x="236641" y="4606830"/>
            <a:ext cx="42539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accent1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//</a:t>
            </a:r>
            <a:r>
              <a:rPr lang="en-US" sz="2000" b="1" dirty="0" err="1" smtClean="0">
                <a:solidFill>
                  <a:schemeClr val="accent1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dev.</a:t>
            </a:r>
            <a:r>
              <a:rPr lang="en-US" sz="2000" dirty="0" err="1" smtClean="0">
                <a:solidFill>
                  <a:schemeClr val="accent1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day</a:t>
            </a:r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* Kyiv 2015</a:t>
            </a:r>
            <a:endParaRPr lang="en-US" sz="2000" dirty="0">
              <a:solidFill>
                <a:schemeClr val="accent1">
                  <a:lumMod val="7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ivider 1 2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Shape 10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Shape 104"/>
          <p:cNvSpPr/>
          <p:nvPr/>
        </p:nvSpPr>
        <p:spPr>
          <a:xfrm>
            <a:off x="780" y="-5703"/>
            <a:ext cx="9152099" cy="4586700"/>
          </a:xfrm>
          <a:prstGeom prst="rect">
            <a:avLst/>
          </a:prstGeom>
          <a:solidFill>
            <a:srgbClr val="DA453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05" name="Shape 105"/>
          <p:cNvSpPr txBox="1"/>
          <p:nvPr/>
        </p:nvSpPr>
        <p:spPr>
          <a:xfrm>
            <a:off x="7120075" y="4714617"/>
            <a:ext cx="1761900" cy="1593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" sz="770" b="0" i="0" u="none" strike="noStrike" cap="none" baseline="0">
                <a:solidFill>
                  <a:srgbClr val="838384"/>
                </a:solidFill>
                <a:latin typeface="Open Sans"/>
                <a:ea typeface="Open Sans"/>
                <a:cs typeface="Open Sans"/>
                <a:sym typeface="Open Sans"/>
              </a:rPr>
              <a:t>Google Confidential &amp; Proprietary</a:t>
            </a:r>
          </a:p>
        </p:txBody>
      </p:sp>
      <p:pic>
        <p:nvPicPr>
          <p:cNvPr id="106" name="Shape 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526" y="4395588"/>
            <a:ext cx="1071050" cy="837825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Shape 107"/>
          <p:cNvSpPr txBox="1">
            <a:spLocks noGrp="1"/>
          </p:cNvSpPr>
          <p:nvPr>
            <p:ph type="title"/>
          </p:nvPr>
        </p:nvSpPr>
        <p:spPr>
          <a:xfrm>
            <a:off x="627900" y="1808025"/>
            <a:ext cx="7888200" cy="2052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ctr" rtl="0">
              <a:spcBef>
                <a:spcPts val="0"/>
              </a:spcBef>
              <a:buNone/>
              <a:defRPr sz="4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rtl="0">
              <a:spcBef>
                <a:spcPts val="0"/>
              </a:spcBef>
              <a:buNone/>
              <a:defRPr/>
            </a:lvl2pPr>
            <a:lvl3pPr rtl="0">
              <a:spcBef>
                <a:spcPts val="0"/>
              </a:spcBef>
              <a:buNone/>
              <a:defRPr/>
            </a:lvl3pPr>
            <a:lvl4pPr rtl="0">
              <a:spcBef>
                <a:spcPts val="0"/>
              </a:spcBef>
              <a:buNone/>
              <a:defRPr/>
            </a:lvl4pPr>
            <a:lvl5pPr rtl="0">
              <a:spcBef>
                <a:spcPts val="0"/>
              </a:spcBef>
              <a:buNone/>
              <a:defRPr/>
            </a:lvl5pPr>
            <a:lvl6pPr rtl="0">
              <a:spcBef>
                <a:spcPts val="0"/>
              </a:spcBef>
              <a:buNone/>
              <a:defRPr/>
            </a:lvl6pPr>
            <a:lvl7pPr rtl="0">
              <a:spcBef>
                <a:spcPts val="0"/>
              </a:spcBef>
              <a:buNone/>
              <a:defRPr/>
            </a:lvl7pPr>
            <a:lvl8pPr rtl="0">
              <a:spcBef>
                <a:spcPts val="0"/>
              </a:spcBef>
              <a:buNone/>
              <a:defRPr/>
            </a:lvl8pPr>
            <a:lvl9pPr rtl="0">
              <a:spcBef>
                <a:spcPts val="0"/>
              </a:spcBef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ivider 1 1 2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Shape 10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Shape 110"/>
          <p:cNvSpPr/>
          <p:nvPr/>
        </p:nvSpPr>
        <p:spPr>
          <a:xfrm>
            <a:off x="780" y="-5703"/>
            <a:ext cx="9152099" cy="4586700"/>
          </a:xfrm>
          <a:prstGeom prst="rect">
            <a:avLst/>
          </a:prstGeom>
          <a:solidFill>
            <a:srgbClr val="F8A52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11" name="Shape 111"/>
          <p:cNvSpPr txBox="1"/>
          <p:nvPr/>
        </p:nvSpPr>
        <p:spPr>
          <a:xfrm>
            <a:off x="7120075" y="4714617"/>
            <a:ext cx="1761900" cy="1593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" sz="770" b="0" i="0" u="none" strike="noStrike" cap="none" baseline="0">
                <a:solidFill>
                  <a:srgbClr val="838384"/>
                </a:solidFill>
                <a:latin typeface="Open Sans"/>
                <a:ea typeface="Open Sans"/>
                <a:cs typeface="Open Sans"/>
                <a:sym typeface="Open Sans"/>
              </a:rPr>
              <a:t>Google Confidential &amp; Proprietary</a:t>
            </a:r>
          </a:p>
        </p:txBody>
      </p:sp>
      <p:pic>
        <p:nvPicPr>
          <p:cNvPr id="112" name="Shape 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526" y="4395588"/>
            <a:ext cx="1071050" cy="837825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Shape 113"/>
          <p:cNvSpPr txBox="1">
            <a:spLocks noGrp="1"/>
          </p:cNvSpPr>
          <p:nvPr>
            <p:ph type="title"/>
          </p:nvPr>
        </p:nvSpPr>
        <p:spPr>
          <a:xfrm>
            <a:off x="627900" y="1808025"/>
            <a:ext cx="7888200" cy="2052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ctr" rtl="0">
              <a:spcBef>
                <a:spcPts val="0"/>
              </a:spcBef>
              <a:buNone/>
              <a:defRPr sz="4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rtl="0">
              <a:spcBef>
                <a:spcPts val="0"/>
              </a:spcBef>
              <a:buNone/>
              <a:defRPr/>
            </a:lvl2pPr>
            <a:lvl3pPr rtl="0">
              <a:spcBef>
                <a:spcPts val="0"/>
              </a:spcBef>
              <a:buNone/>
              <a:defRPr/>
            </a:lvl3pPr>
            <a:lvl4pPr rtl="0">
              <a:spcBef>
                <a:spcPts val="0"/>
              </a:spcBef>
              <a:buNone/>
              <a:defRPr/>
            </a:lvl4pPr>
            <a:lvl5pPr rtl="0">
              <a:spcBef>
                <a:spcPts val="0"/>
              </a:spcBef>
              <a:buNone/>
              <a:defRPr/>
            </a:lvl5pPr>
            <a:lvl6pPr rtl="0">
              <a:spcBef>
                <a:spcPts val="0"/>
              </a:spcBef>
              <a:buNone/>
              <a:defRPr/>
            </a:lvl6pPr>
            <a:lvl7pPr rtl="0">
              <a:spcBef>
                <a:spcPts val="0"/>
              </a:spcBef>
              <a:buNone/>
              <a:defRPr/>
            </a:lvl7pPr>
            <a:lvl8pPr rtl="0">
              <a:spcBef>
                <a:spcPts val="0"/>
              </a:spcBef>
              <a:buNone/>
              <a:defRPr/>
            </a:lvl8pPr>
            <a:lvl9pPr rtl="0">
              <a:spcBef>
                <a:spcPts val="0"/>
              </a:spcBef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ivider 1 1 1 1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Shape 1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Shape 116"/>
          <p:cNvSpPr/>
          <p:nvPr/>
        </p:nvSpPr>
        <p:spPr>
          <a:xfrm>
            <a:off x="780" y="-5703"/>
            <a:ext cx="9152099" cy="4586700"/>
          </a:xfrm>
          <a:prstGeom prst="rect">
            <a:avLst/>
          </a:prstGeom>
          <a:solidFill>
            <a:srgbClr val="83838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17" name="Shape 117"/>
          <p:cNvSpPr txBox="1"/>
          <p:nvPr/>
        </p:nvSpPr>
        <p:spPr>
          <a:xfrm>
            <a:off x="7120075" y="4714617"/>
            <a:ext cx="1761900" cy="1593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" sz="770" b="0" i="0" u="none" strike="noStrike" cap="none" baseline="0">
                <a:solidFill>
                  <a:srgbClr val="838384"/>
                </a:solidFill>
                <a:latin typeface="Open Sans"/>
                <a:ea typeface="Open Sans"/>
                <a:cs typeface="Open Sans"/>
                <a:sym typeface="Open Sans"/>
              </a:rPr>
              <a:t>Google Confidential &amp; Proprietary</a:t>
            </a:r>
          </a:p>
        </p:txBody>
      </p:sp>
      <p:pic>
        <p:nvPicPr>
          <p:cNvPr id="118" name="Shape 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526" y="4395588"/>
            <a:ext cx="1071050" cy="837825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Shape 119"/>
          <p:cNvSpPr txBox="1">
            <a:spLocks noGrp="1"/>
          </p:cNvSpPr>
          <p:nvPr>
            <p:ph type="title"/>
          </p:nvPr>
        </p:nvSpPr>
        <p:spPr>
          <a:xfrm>
            <a:off x="627900" y="1808025"/>
            <a:ext cx="7888200" cy="2052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ctr" rtl="0">
              <a:spcBef>
                <a:spcPts val="0"/>
              </a:spcBef>
              <a:buNone/>
              <a:defRPr sz="4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rtl="0">
              <a:spcBef>
                <a:spcPts val="0"/>
              </a:spcBef>
              <a:buNone/>
              <a:defRPr/>
            </a:lvl2pPr>
            <a:lvl3pPr rtl="0">
              <a:spcBef>
                <a:spcPts val="0"/>
              </a:spcBef>
              <a:buNone/>
              <a:defRPr/>
            </a:lvl3pPr>
            <a:lvl4pPr rtl="0">
              <a:spcBef>
                <a:spcPts val="0"/>
              </a:spcBef>
              <a:buNone/>
              <a:defRPr/>
            </a:lvl4pPr>
            <a:lvl5pPr rtl="0">
              <a:spcBef>
                <a:spcPts val="0"/>
              </a:spcBef>
              <a:buNone/>
              <a:defRPr/>
            </a:lvl5pPr>
            <a:lvl6pPr rtl="0">
              <a:spcBef>
                <a:spcPts val="0"/>
              </a:spcBef>
              <a:buNone/>
              <a:defRPr/>
            </a:lvl6pPr>
            <a:lvl7pPr rtl="0">
              <a:spcBef>
                <a:spcPts val="0"/>
              </a:spcBef>
              <a:buNone/>
              <a:defRPr/>
            </a:lvl7pPr>
            <a:lvl8pPr rtl="0">
              <a:spcBef>
                <a:spcPts val="0"/>
              </a:spcBef>
              <a:buNone/>
              <a:defRPr/>
            </a:lvl8pPr>
            <a:lvl9pPr rtl="0">
              <a:spcBef>
                <a:spcPts val="0"/>
              </a:spcBef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ue_Content 1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Shape 1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3429000"/>
            <a:ext cx="9144000" cy="1714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Shape 122"/>
          <p:cNvSpPr txBox="1">
            <a:spLocks noGrp="1"/>
          </p:cNvSpPr>
          <p:nvPr>
            <p:ph type="sldNum" idx="12"/>
          </p:nvPr>
        </p:nvSpPr>
        <p:spPr>
          <a:xfrm>
            <a:off x="8595300" y="4783236"/>
            <a:ext cx="548699" cy="3602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rgbClr val="A5A5A5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lang="en" sz="1000">
              <a:solidFill>
                <a:srgbClr val="A5A5A5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3" name="Shape 123"/>
          <p:cNvSpPr txBox="1"/>
          <p:nvPr/>
        </p:nvSpPr>
        <p:spPr>
          <a:xfrm>
            <a:off x="5696387" y="4762500"/>
            <a:ext cx="2628300" cy="381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r>
              <a:rPr lang="en" sz="800" b="0" i="0" u="none" strike="noStrike" cap="none" baseline="0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rPr>
              <a:t>Google Confidential and Propriety</a:t>
            </a:r>
          </a:p>
        </p:txBody>
      </p:sp>
      <p:pic>
        <p:nvPicPr>
          <p:cNvPr id="124" name="Shape 1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1218"/>
            <a:ext cx="1038300" cy="2079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Subtitle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7124700" cy="577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57EBF"/>
              </a:buClr>
              <a:buFont typeface="Open Sans"/>
              <a:buNone/>
              <a:defRPr sz="3000" b="0" i="0" u="none" strike="noStrike" cap="none" baseline="0">
                <a:solidFill>
                  <a:srgbClr val="557EB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27" name="Shape 127"/>
          <p:cNvSpPr txBox="1">
            <a:spLocks noGrp="1"/>
          </p:cNvSpPr>
          <p:nvPr>
            <p:ph type="subTitle" idx="1"/>
          </p:nvPr>
        </p:nvSpPr>
        <p:spPr>
          <a:xfrm>
            <a:off x="457200" y="747862"/>
            <a:ext cx="8229600" cy="369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rtl="0">
              <a:spcBef>
                <a:spcPts val="0"/>
              </a:spcBef>
              <a:buNone/>
              <a:defRPr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rtl="0">
              <a:spcBef>
                <a:spcPts val="0"/>
              </a:spcBef>
              <a:buNone/>
              <a:defRPr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rtl="0">
              <a:spcBef>
                <a:spcPts val="0"/>
              </a:spcBef>
              <a:buNone/>
              <a:defRPr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rtl="0">
              <a:spcBef>
                <a:spcPts val="0"/>
              </a:spcBef>
              <a:buNone/>
              <a:defRPr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rtl="0">
              <a:spcBef>
                <a:spcPts val="0"/>
              </a:spcBef>
              <a:buNone/>
              <a:defRPr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rtl="0">
              <a:spcBef>
                <a:spcPts val="0"/>
              </a:spcBef>
              <a:buNone/>
              <a:defRPr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rtl="0">
              <a:spcBef>
                <a:spcPts val="0"/>
              </a:spcBef>
              <a:buNone/>
              <a:defRPr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rtl="0">
              <a:spcBef>
                <a:spcPts val="0"/>
              </a:spcBef>
              <a:buNone/>
              <a:defRPr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rtl="0">
              <a:spcBef>
                <a:spcPts val="0"/>
              </a:spcBef>
              <a:buNone/>
              <a:defRPr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pic>
        <p:nvPicPr>
          <p:cNvPr id="128" name="Shape 12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73050" y="4582819"/>
            <a:ext cx="1715099" cy="548699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Shape 129"/>
          <p:cNvSpPr/>
          <p:nvPr/>
        </p:nvSpPr>
        <p:spPr>
          <a:xfrm>
            <a:off x="7150607" y="4582819"/>
            <a:ext cx="1719000" cy="5486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r>
              <a:rPr lang="en" sz="1000" b="0" i="0" u="none" strike="noStrike" cap="none" baseline="0">
                <a:solidFill>
                  <a:srgbClr val="6B6B71"/>
                </a:solidFill>
                <a:latin typeface="Open Sans"/>
                <a:ea typeface="Open Sans"/>
                <a:cs typeface="Open Sans"/>
                <a:sym typeface="Open Sans"/>
              </a:rPr>
              <a:t>Google Confidential</a:t>
            </a:r>
          </a:p>
        </p:txBody>
      </p:sp>
      <p:cxnSp>
        <p:nvCxnSpPr>
          <p:cNvPr id="130" name="Shape 130"/>
          <p:cNvCxnSpPr/>
          <p:nvPr/>
        </p:nvCxnSpPr>
        <p:spPr>
          <a:xfrm>
            <a:off x="0" y="4491062"/>
            <a:ext cx="9144000" cy="0"/>
          </a:xfrm>
          <a:prstGeom prst="straightConnector1">
            <a:avLst/>
          </a:prstGeom>
          <a:noFill/>
          <a:ln w="9525" cap="flat" cmpd="sng">
            <a:solidFill>
              <a:srgbClr val="6B6B7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ue_TitleSlide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>
            <a:spLocks noGrp="1"/>
          </p:cNvSpPr>
          <p:nvPr>
            <p:ph type="title"/>
          </p:nvPr>
        </p:nvSpPr>
        <p:spPr>
          <a:xfrm>
            <a:off x="795875" y="0"/>
            <a:ext cx="4018200" cy="2034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rtl="0">
              <a:spcBef>
                <a:spcPts val="0"/>
              </a:spcBef>
              <a:buNone/>
              <a:defRPr sz="2800">
                <a:latin typeface="Open Sans"/>
                <a:ea typeface="Open Sans"/>
                <a:cs typeface="Open Sans"/>
                <a:sym typeface="Open Sans"/>
              </a:defRPr>
            </a:lvl1pPr>
            <a:lvl2pPr rtl="0">
              <a:spcBef>
                <a:spcPts val="0"/>
              </a:spcBef>
              <a:buNone/>
              <a:defRPr/>
            </a:lvl2pPr>
            <a:lvl3pPr rtl="0">
              <a:spcBef>
                <a:spcPts val="0"/>
              </a:spcBef>
              <a:buNone/>
              <a:defRPr/>
            </a:lvl3pPr>
            <a:lvl4pPr rtl="0">
              <a:spcBef>
                <a:spcPts val="0"/>
              </a:spcBef>
              <a:buNone/>
              <a:defRPr/>
            </a:lvl4pPr>
            <a:lvl5pPr rtl="0">
              <a:spcBef>
                <a:spcPts val="0"/>
              </a:spcBef>
              <a:buNone/>
              <a:defRPr/>
            </a:lvl5pPr>
            <a:lvl6pPr rtl="0">
              <a:spcBef>
                <a:spcPts val="0"/>
              </a:spcBef>
              <a:buNone/>
              <a:defRPr/>
            </a:lvl6pPr>
            <a:lvl7pPr rtl="0">
              <a:spcBef>
                <a:spcPts val="0"/>
              </a:spcBef>
              <a:buNone/>
              <a:defRPr/>
            </a:lvl7pPr>
            <a:lvl8pPr rtl="0">
              <a:spcBef>
                <a:spcPts val="0"/>
              </a:spcBef>
              <a:buNone/>
              <a:defRPr/>
            </a:lvl8pPr>
            <a:lvl9pPr rtl="0">
              <a:spcBef>
                <a:spcPts val="0"/>
              </a:spcBef>
              <a:buNone/>
              <a:defRPr/>
            </a:lvl9pPr>
          </a:lstStyle>
          <a:p>
            <a:endParaRPr/>
          </a:p>
        </p:txBody>
      </p:sp>
      <p:pic>
        <p:nvPicPr>
          <p:cNvPr id="133" name="Shape 1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26" r="7984"/>
          <a:stretch/>
        </p:blipFill>
        <p:spPr>
          <a:xfrm>
            <a:off x="-12032" y="-6446"/>
            <a:ext cx="9168064" cy="5167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49742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White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2476714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Logo Slid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/>
          <p:nvPr/>
        </p:nvSpPr>
        <p:spPr>
          <a:xfrm>
            <a:off x="0" y="0"/>
            <a:ext cx="9143999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endParaRPr sz="1050"/>
          </a:p>
        </p:txBody>
      </p:sp>
      <p:grpSp>
        <p:nvGrpSpPr>
          <p:cNvPr id="13" name="Shape 13"/>
          <p:cNvGrpSpPr/>
          <p:nvPr/>
        </p:nvGrpSpPr>
        <p:grpSpPr>
          <a:xfrm>
            <a:off x="2912220" y="2130886"/>
            <a:ext cx="3252146" cy="802004"/>
            <a:chOff x="3881948" y="2841181"/>
            <a:chExt cx="4335065" cy="1069339"/>
          </a:xfrm>
        </p:grpSpPr>
        <p:pic>
          <p:nvPicPr>
            <p:cNvPr id="14" name="Shape 14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3881948" y="2841181"/>
              <a:ext cx="1336675" cy="106933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5" name="Shape 15"/>
            <p:cNvGrpSpPr/>
            <p:nvPr/>
          </p:nvGrpSpPr>
          <p:grpSpPr>
            <a:xfrm>
              <a:off x="5350891" y="2978947"/>
              <a:ext cx="2866121" cy="929996"/>
              <a:chOff x="3516312" y="1109662"/>
              <a:chExt cx="3884612" cy="1260475"/>
            </a:xfrm>
          </p:grpSpPr>
          <p:sp>
            <p:nvSpPr>
              <p:cNvPr id="16" name="Shape 16"/>
              <p:cNvSpPr/>
              <p:nvPr/>
            </p:nvSpPr>
            <p:spPr>
              <a:xfrm>
                <a:off x="3516312" y="1589087"/>
                <a:ext cx="476250" cy="585788"/>
              </a:xfrm>
              <a:custGeom>
                <a:avLst/>
                <a:gdLst/>
                <a:ahLst/>
                <a:cxnLst/>
                <a:rect l="0" t="0" r="0" b="0"/>
                <a:pathLst>
                  <a:path w="127" h="156" extrusionOk="0">
                    <a:moveTo>
                      <a:pt x="127" y="77"/>
                    </a:moveTo>
                    <a:cubicBezTo>
                      <a:pt x="127" y="102"/>
                      <a:pt x="119" y="122"/>
                      <a:pt x="105" y="136"/>
                    </a:cubicBezTo>
                    <a:cubicBezTo>
                      <a:pt x="91" y="149"/>
                      <a:pt x="70" y="156"/>
                      <a:pt x="44" y="156"/>
                    </a:cubicBezTo>
                    <a:cubicBezTo>
                      <a:pt x="0" y="156"/>
                      <a:pt x="0" y="156"/>
                      <a:pt x="0" y="156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48" y="0"/>
                      <a:pt x="48" y="0"/>
                      <a:pt x="48" y="0"/>
                    </a:cubicBezTo>
                    <a:cubicBezTo>
                      <a:pt x="73" y="0"/>
                      <a:pt x="92" y="7"/>
                      <a:pt x="106" y="20"/>
                    </a:cubicBezTo>
                    <a:cubicBezTo>
                      <a:pt x="120" y="34"/>
                      <a:pt x="127" y="53"/>
                      <a:pt x="127" y="77"/>
                    </a:cubicBezTo>
                    <a:close/>
                    <a:moveTo>
                      <a:pt x="100" y="78"/>
                    </a:moveTo>
                    <a:cubicBezTo>
                      <a:pt x="100" y="40"/>
                      <a:pt x="82" y="22"/>
                      <a:pt x="47" y="22"/>
                    </a:cubicBezTo>
                    <a:cubicBezTo>
                      <a:pt x="25" y="22"/>
                      <a:pt x="25" y="22"/>
                      <a:pt x="25" y="22"/>
                    </a:cubicBezTo>
                    <a:cubicBezTo>
                      <a:pt x="25" y="135"/>
                      <a:pt x="25" y="135"/>
                      <a:pt x="25" y="135"/>
                    </a:cubicBezTo>
                    <a:cubicBezTo>
                      <a:pt x="44" y="135"/>
                      <a:pt x="44" y="135"/>
                      <a:pt x="44" y="135"/>
                    </a:cubicBezTo>
                    <a:cubicBezTo>
                      <a:pt x="81" y="135"/>
                      <a:pt x="100" y="116"/>
                      <a:pt x="100" y="78"/>
                    </a:cubicBezTo>
                    <a:close/>
                  </a:path>
                </a:pathLst>
              </a:custGeom>
              <a:solidFill>
                <a:srgbClr val="6C6D6D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endParaRPr sz="1050"/>
              </a:p>
            </p:txBody>
          </p:sp>
          <p:sp>
            <p:nvSpPr>
              <p:cNvPr id="17" name="Shape 17"/>
              <p:cNvSpPr/>
              <p:nvPr/>
            </p:nvSpPr>
            <p:spPr>
              <a:xfrm>
                <a:off x="4030662" y="1724025"/>
                <a:ext cx="388937" cy="458788"/>
              </a:xfrm>
              <a:custGeom>
                <a:avLst/>
                <a:gdLst/>
                <a:ahLst/>
                <a:cxnLst/>
                <a:rect l="0" t="0" r="0" b="0"/>
                <a:pathLst>
                  <a:path w="104" h="122" extrusionOk="0">
                    <a:moveTo>
                      <a:pt x="59" y="122"/>
                    </a:moveTo>
                    <a:cubicBezTo>
                      <a:pt x="40" y="122"/>
                      <a:pt x="26" y="117"/>
                      <a:pt x="16" y="106"/>
                    </a:cubicBezTo>
                    <a:cubicBezTo>
                      <a:pt x="5" y="95"/>
                      <a:pt x="0" y="81"/>
                      <a:pt x="0" y="62"/>
                    </a:cubicBezTo>
                    <a:cubicBezTo>
                      <a:pt x="0" y="43"/>
                      <a:pt x="5" y="28"/>
                      <a:pt x="15" y="17"/>
                    </a:cubicBezTo>
                    <a:cubicBezTo>
                      <a:pt x="24" y="6"/>
                      <a:pt x="37" y="0"/>
                      <a:pt x="54" y="0"/>
                    </a:cubicBezTo>
                    <a:cubicBezTo>
                      <a:pt x="70" y="0"/>
                      <a:pt x="82" y="5"/>
                      <a:pt x="91" y="14"/>
                    </a:cubicBezTo>
                    <a:cubicBezTo>
                      <a:pt x="100" y="24"/>
                      <a:pt x="104" y="37"/>
                      <a:pt x="104" y="53"/>
                    </a:cubicBezTo>
                    <a:cubicBezTo>
                      <a:pt x="104" y="67"/>
                      <a:pt x="104" y="67"/>
                      <a:pt x="104" y="67"/>
                    </a:cubicBezTo>
                    <a:cubicBezTo>
                      <a:pt x="26" y="67"/>
                      <a:pt x="26" y="67"/>
                      <a:pt x="26" y="67"/>
                    </a:cubicBezTo>
                    <a:cubicBezTo>
                      <a:pt x="26" y="78"/>
                      <a:pt x="29" y="87"/>
                      <a:pt x="35" y="93"/>
                    </a:cubicBezTo>
                    <a:cubicBezTo>
                      <a:pt x="41" y="99"/>
                      <a:pt x="49" y="102"/>
                      <a:pt x="60" y="102"/>
                    </a:cubicBezTo>
                    <a:cubicBezTo>
                      <a:pt x="67" y="102"/>
                      <a:pt x="73" y="102"/>
                      <a:pt x="79" y="100"/>
                    </a:cubicBezTo>
                    <a:cubicBezTo>
                      <a:pt x="85" y="99"/>
                      <a:pt x="92" y="97"/>
                      <a:pt x="99" y="94"/>
                    </a:cubicBezTo>
                    <a:cubicBezTo>
                      <a:pt x="99" y="114"/>
                      <a:pt x="99" y="114"/>
                      <a:pt x="99" y="114"/>
                    </a:cubicBezTo>
                    <a:cubicBezTo>
                      <a:pt x="92" y="117"/>
                      <a:pt x="86" y="119"/>
                      <a:pt x="80" y="120"/>
                    </a:cubicBezTo>
                    <a:cubicBezTo>
                      <a:pt x="74" y="122"/>
                      <a:pt x="67" y="122"/>
                      <a:pt x="59" y="122"/>
                    </a:cubicBezTo>
                    <a:close/>
                    <a:moveTo>
                      <a:pt x="54" y="19"/>
                    </a:moveTo>
                    <a:cubicBezTo>
                      <a:pt x="46" y="19"/>
                      <a:pt x="40" y="22"/>
                      <a:pt x="35" y="27"/>
                    </a:cubicBezTo>
                    <a:cubicBezTo>
                      <a:pt x="30" y="32"/>
                      <a:pt x="27" y="39"/>
                      <a:pt x="26" y="49"/>
                    </a:cubicBezTo>
                    <a:cubicBezTo>
                      <a:pt x="80" y="49"/>
                      <a:pt x="80" y="49"/>
                      <a:pt x="80" y="49"/>
                    </a:cubicBezTo>
                    <a:cubicBezTo>
                      <a:pt x="80" y="39"/>
                      <a:pt x="77" y="32"/>
                      <a:pt x="73" y="27"/>
                    </a:cubicBezTo>
                    <a:cubicBezTo>
                      <a:pt x="68" y="22"/>
                      <a:pt x="62" y="19"/>
                      <a:pt x="54" y="19"/>
                    </a:cubicBezTo>
                    <a:close/>
                  </a:path>
                </a:pathLst>
              </a:custGeom>
              <a:solidFill>
                <a:srgbClr val="6C6D6D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endParaRPr sz="1050"/>
              </a:p>
            </p:txBody>
          </p:sp>
          <p:sp>
            <p:nvSpPr>
              <p:cNvPr id="18" name="Shape 18"/>
              <p:cNvSpPr/>
              <p:nvPr/>
            </p:nvSpPr>
            <p:spPr>
              <a:xfrm>
                <a:off x="4413250" y="1731963"/>
                <a:ext cx="434974" cy="442912"/>
              </a:xfrm>
              <a:custGeom>
                <a:avLst/>
                <a:gdLst/>
                <a:ahLst/>
                <a:cxnLst/>
                <a:rect l="0" t="0" r="0" b="0"/>
                <a:pathLst>
                  <a:path w="116" h="118" extrusionOk="0">
                    <a:moveTo>
                      <a:pt x="45" y="118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50" y="69"/>
                      <a:pt x="50" y="69"/>
                      <a:pt x="50" y="69"/>
                    </a:cubicBezTo>
                    <a:cubicBezTo>
                      <a:pt x="54" y="80"/>
                      <a:pt x="57" y="90"/>
                      <a:pt x="58" y="97"/>
                    </a:cubicBezTo>
                    <a:cubicBezTo>
                      <a:pt x="58" y="97"/>
                      <a:pt x="58" y="97"/>
                      <a:pt x="58" y="97"/>
                    </a:cubicBezTo>
                    <a:cubicBezTo>
                      <a:pt x="59" y="92"/>
                      <a:pt x="62" y="82"/>
                      <a:pt x="66" y="69"/>
                    </a:cubicBezTo>
                    <a:cubicBezTo>
                      <a:pt x="90" y="0"/>
                      <a:pt x="90" y="0"/>
                      <a:pt x="90" y="0"/>
                    </a:cubicBezTo>
                    <a:cubicBezTo>
                      <a:pt x="116" y="0"/>
                      <a:pt x="116" y="0"/>
                      <a:pt x="116" y="0"/>
                    </a:cubicBezTo>
                    <a:cubicBezTo>
                      <a:pt x="72" y="118"/>
                      <a:pt x="72" y="118"/>
                      <a:pt x="72" y="118"/>
                    </a:cubicBezTo>
                    <a:lnTo>
                      <a:pt x="45" y="118"/>
                    </a:lnTo>
                    <a:close/>
                  </a:path>
                </a:pathLst>
              </a:custGeom>
              <a:solidFill>
                <a:srgbClr val="6C6D6D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endParaRPr sz="1050"/>
              </a:p>
            </p:txBody>
          </p:sp>
          <p:sp>
            <p:nvSpPr>
              <p:cNvPr id="19" name="Shape 19"/>
              <p:cNvSpPr/>
              <p:nvPr/>
            </p:nvSpPr>
            <p:spPr>
              <a:xfrm>
                <a:off x="4840287" y="1724025"/>
                <a:ext cx="390524" cy="458788"/>
              </a:xfrm>
              <a:custGeom>
                <a:avLst/>
                <a:gdLst/>
                <a:ahLst/>
                <a:cxnLst/>
                <a:rect l="0" t="0" r="0" b="0"/>
                <a:pathLst>
                  <a:path w="104" h="122" extrusionOk="0">
                    <a:moveTo>
                      <a:pt x="59" y="122"/>
                    </a:moveTo>
                    <a:cubicBezTo>
                      <a:pt x="40" y="122"/>
                      <a:pt x="26" y="117"/>
                      <a:pt x="16" y="106"/>
                    </a:cubicBezTo>
                    <a:cubicBezTo>
                      <a:pt x="5" y="95"/>
                      <a:pt x="0" y="81"/>
                      <a:pt x="0" y="62"/>
                    </a:cubicBezTo>
                    <a:cubicBezTo>
                      <a:pt x="0" y="43"/>
                      <a:pt x="5" y="28"/>
                      <a:pt x="15" y="17"/>
                    </a:cubicBezTo>
                    <a:cubicBezTo>
                      <a:pt x="24" y="6"/>
                      <a:pt x="37" y="0"/>
                      <a:pt x="54" y="0"/>
                    </a:cubicBezTo>
                    <a:cubicBezTo>
                      <a:pt x="70" y="0"/>
                      <a:pt x="82" y="5"/>
                      <a:pt x="91" y="14"/>
                    </a:cubicBezTo>
                    <a:cubicBezTo>
                      <a:pt x="100" y="24"/>
                      <a:pt x="104" y="37"/>
                      <a:pt x="104" y="53"/>
                    </a:cubicBezTo>
                    <a:cubicBezTo>
                      <a:pt x="104" y="67"/>
                      <a:pt x="104" y="67"/>
                      <a:pt x="104" y="67"/>
                    </a:cubicBezTo>
                    <a:cubicBezTo>
                      <a:pt x="26" y="67"/>
                      <a:pt x="26" y="67"/>
                      <a:pt x="26" y="67"/>
                    </a:cubicBezTo>
                    <a:cubicBezTo>
                      <a:pt x="26" y="78"/>
                      <a:pt x="29" y="87"/>
                      <a:pt x="35" y="93"/>
                    </a:cubicBezTo>
                    <a:cubicBezTo>
                      <a:pt x="41" y="99"/>
                      <a:pt x="49" y="102"/>
                      <a:pt x="60" y="102"/>
                    </a:cubicBezTo>
                    <a:cubicBezTo>
                      <a:pt x="67" y="102"/>
                      <a:pt x="73" y="102"/>
                      <a:pt x="79" y="100"/>
                    </a:cubicBezTo>
                    <a:cubicBezTo>
                      <a:pt x="85" y="99"/>
                      <a:pt x="92" y="97"/>
                      <a:pt x="99" y="94"/>
                    </a:cubicBezTo>
                    <a:cubicBezTo>
                      <a:pt x="99" y="114"/>
                      <a:pt x="99" y="114"/>
                      <a:pt x="99" y="114"/>
                    </a:cubicBezTo>
                    <a:cubicBezTo>
                      <a:pt x="92" y="117"/>
                      <a:pt x="86" y="119"/>
                      <a:pt x="80" y="120"/>
                    </a:cubicBezTo>
                    <a:cubicBezTo>
                      <a:pt x="74" y="122"/>
                      <a:pt x="67" y="122"/>
                      <a:pt x="59" y="122"/>
                    </a:cubicBezTo>
                    <a:close/>
                    <a:moveTo>
                      <a:pt x="54" y="19"/>
                    </a:moveTo>
                    <a:cubicBezTo>
                      <a:pt x="46" y="19"/>
                      <a:pt x="40" y="22"/>
                      <a:pt x="35" y="27"/>
                    </a:cubicBezTo>
                    <a:cubicBezTo>
                      <a:pt x="30" y="32"/>
                      <a:pt x="27" y="39"/>
                      <a:pt x="26" y="49"/>
                    </a:cubicBezTo>
                    <a:cubicBezTo>
                      <a:pt x="80" y="49"/>
                      <a:pt x="80" y="49"/>
                      <a:pt x="80" y="49"/>
                    </a:cubicBezTo>
                    <a:cubicBezTo>
                      <a:pt x="80" y="39"/>
                      <a:pt x="77" y="32"/>
                      <a:pt x="73" y="27"/>
                    </a:cubicBezTo>
                    <a:cubicBezTo>
                      <a:pt x="68" y="22"/>
                      <a:pt x="62" y="19"/>
                      <a:pt x="54" y="19"/>
                    </a:cubicBezTo>
                    <a:close/>
                  </a:path>
                </a:pathLst>
              </a:custGeom>
              <a:solidFill>
                <a:srgbClr val="6C6D6D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endParaRPr sz="1050"/>
              </a:p>
            </p:txBody>
          </p:sp>
          <p:sp>
            <p:nvSpPr>
              <p:cNvPr id="20" name="Shape 20"/>
              <p:cNvSpPr/>
              <p:nvPr/>
            </p:nvSpPr>
            <p:spPr>
              <a:xfrm>
                <a:off x="5289550" y="1552575"/>
                <a:ext cx="93662" cy="622299"/>
              </a:xfrm>
              <a:prstGeom prst="rect">
                <a:avLst/>
              </a:prstGeom>
              <a:solidFill>
                <a:srgbClr val="6C6D6D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endParaRPr sz="1050"/>
              </a:p>
            </p:txBody>
          </p:sp>
          <p:sp>
            <p:nvSpPr>
              <p:cNvPr id="21" name="Shape 21"/>
              <p:cNvSpPr/>
              <p:nvPr/>
            </p:nvSpPr>
            <p:spPr>
              <a:xfrm>
                <a:off x="5440362" y="1724025"/>
                <a:ext cx="419100" cy="458788"/>
              </a:xfrm>
              <a:custGeom>
                <a:avLst/>
                <a:gdLst/>
                <a:ahLst/>
                <a:cxnLst/>
                <a:rect l="0" t="0" r="0" b="0"/>
                <a:pathLst>
                  <a:path w="112" h="122" extrusionOk="0">
                    <a:moveTo>
                      <a:pt x="112" y="61"/>
                    </a:moveTo>
                    <a:cubicBezTo>
                      <a:pt x="112" y="80"/>
                      <a:pt x="107" y="95"/>
                      <a:pt x="97" y="106"/>
                    </a:cubicBezTo>
                    <a:cubicBezTo>
                      <a:pt x="87" y="117"/>
                      <a:pt x="73" y="122"/>
                      <a:pt x="56" y="122"/>
                    </a:cubicBezTo>
                    <a:cubicBezTo>
                      <a:pt x="45" y="122"/>
                      <a:pt x="35" y="120"/>
                      <a:pt x="27" y="115"/>
                    </a:cubicBezTo>
                    <a:cubicBezTo>
                      <a:pt x="18" y="110"/>
                      <a:pt x="12" y="103"/>
                      <a:pt x="7" y="93"/>
                    </a:cubicBezTo>
                    <a:cubicBezTo>
                      <a:pt x="3" y="84"/>
                      <a:pt x="0" y="73"/>
                      <a:pt x="0" y="61"/>
                    </a:cubicBezTo>
                    <a:cubicBezTo>
                      <a:pt x="0" y="42"/>
                      <a:pt x="5" y="27"/>
                      <a:pt x="15" y="16"/>
                    </a:cubicBezTo>
                    <a:cubicBezTo>
                      <a:pt x="25" y="6"/>
                      <a:pt x="39" y="0"/>
                      <a:pt x="56" y="0"/>
                    </a:cubicBezTo>
                    <a:cubicBezTo>
                      <a:pt x="74" y="0"/>
                      <a:pt x="87" y="6"/>
                      <a:pt x="97" y="17"/>
                    </a:cubicBezTo>
                    <a:cubicBezTo>
                      <a:pt x="107" y="28"/>
                      <a:pt x="112" y="42"/>
                      <a:pt x="112" y="61"/>
                    </a:cubicBezTo>
                    <a:close/>
                    <a:moveTo>
                      <a:pt x="26" y="61"/>
                    </a:moveTo>
                    <a:cubicBezTo>
                      <a:pt x="26" y="88"/>
                      <a:pt x="36" y="102"/>
                      <a:pt x="56" y="102"/>
                    </a:cubicBezTo>
                    <a:cubicBezTo>
                      <a:pt x="76" y="102"/>
                      <a:pt x="86" y="88"/>
                      <a:pt x="86" y="61"/>
                    </a:cubicBezTo>
                    <a:cubicBezTo>
                      <a:pt x="86" y="34"/>
                      <a:pt x="76" y="21"/>
                      <a:pt x="56" y="21"/>
                    </a:cubicBezTo>
                    <a:cubicBezTo>
                      <a:pt x="46" y="21"/>
                      <a:pt x="38" y="24"/>
                      <a:pt x="33" y="31"/>
                    </a:cubicBezTo>
                    <a:cubicBezTo>
                      <a:pt x="29" y="38"/>
                      <a:pt x="26" y="48"/>
                      <a:pt x="26" y="61"/>
                    </a:cubicBezTo>
                    <a:close/>
                  </a:path>
                </a:pathLst>
              </a:custGeom>
              <a:solidFill>
                <a:srgbClr val="6C6D6D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endParaRPr sz="1050"/>
              </a:p>
            </p:txBody>
          </p:sp>
          <p:sp>
            <p:nvSpPr>
              <p:cNvPr id="22" name="Shape 22"/>
              <p:cNvSpPr/>
              <p:nvPr/>
            </p:nvSpPr>
            <p:spPr>
              <a:xfrm>
                <a:off x="5916612" y="1724025"/>
                <a:ext cx="401636" cy="646112"/>
              </a:xfrm>
              <a:custGeom>
                <a:avLst/>
                <a:gdLst/>
                <a:ahLst/>
                <a:cxnLst/>
                <a:rect l="0" t="0" r="0" b="0"/>
                <a:pathLst>
                  <a:path w="107" h="172" extrusionOk="0">
                    <a:moveTo>
                      <a:pt x="60" y="122"/>
                    </a:moveTo>
                    <a:cubicBezTo>
                      <a:pt x="45" y="122"/>
                      <a:pt x="34" y="117"/>
                      <a:pt x="25" y="106"/>
                    </a:cubicBezTo>
                    <a:cubicBezTo>
                      <a:pt x="24" y="106"/>
                      <a:pt x="24" y="106"/>
                      <a:pt x="24" y="106"/>
                    </a:cubicBezTo>
                    <a:cubicBezTo>
                      <a:pt x="25" y="116"/>
                      <a:pt x="25" y="122"/>
                      <a:pt x="25" y="124"/>
                    </a:cubicBezTo>
                    <a:cubicBezTo>
                      <a:pt x="25" y="172"/>
                      <a:pt x="25" y="172"/>
                      <a:pt x="25" y="172"/>
                    </a:cubicBezTo>
                    <a:cubicBezTo>
                      <a:pt x="0" y="172"/>
                      <a:pt x="0" y="172"/>
                      <a:pt x="0" y="17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21" y="2"/>
                      <a:pt x="21" y="2"/>
                      <a:pt x="21" y="2"/>
                    </a:cubicBezTo>
                    <a:cubicBezTo>
                      <a:pt x="21" y="5"/>
                      <a:pt x="22" y="10"/>
                      <a:pt x="24" y="18"/>
                    </a:cubicBezTo>
                    <a:cubicBezTo>
                      <a:pt x="25" y="18"/>
                      <a:pt x="25" y="18"/>
                      <a:pt x="25" y="18"/>
                    </a:cubicBezTo>
                    <a:cubicBezTo>
                      <a:pt x="33" y="6"/>
                      <a:pt x="45" y="0"/>
                      <a:pt x="61" y="0"/>
                    </a:cubicBezTo>
                    <a:cubicBezTo>
                      <a:pt x="75" y="0"/>
                      <a:pt x="87" y="6"/>
                      <a:pt x="95" y="16"/>
                    </a:cubicBezTo>
                    <a:cubicBezTo>
                      <a:pt x="103" y="27"/>
                      <a:pt x="107" y="42"/>
                      <a:pt x="107" y="61"/>
                    </a:cubicBezTo>
                    <a:cubicBezTo>
                      <a:pt x="107" y="80"/>
                      <a:pt x="103" y="95"/>
                      <a:pt x="95" y="106"/>
                    </a:cubicBezTo>
                    <a:cubicBezTo>
                      <a:pt x="86" y="117"/>
                      <a:pt x="75" y="122"/>
                      <a:pt x="60" y="122"/>
                    </a:cubicBezTo>
                    <a:close/>
                    <a:moveTo>
                      <a:pt x="54" y="21"/>
                    </a:moveTo>
                    <a:cubicBezTo>
                      <a:pt x="44" y="21"/>
                      <a:pt x="37" y="24"/>
                      <a:pt x="32" y="29"/>
                    </a:cubicBezTo>
                    <a:cubicBezTo>
                      <a:pt x="28" y="35"/>
                      <a:pt x="25" y="44"/>
                      <a:pt x="25" y="57"/>
                    </a:cubicBezTo>
                    <a:cubicBezTo>
                      <a:pt x="25" y="61"/>
                      <a:pt x="25" y="61"/>
                      <a:pt x="25" y="61"/>
                    </a:cubicBezTo>
                    <a:cubicBezTo>
                      <a:pt x="25" y="75"/>
                      <a:pt x="28" y="86"/>
                      <a:pt x="32" y="92"/>
                    </a:cubicBezTo>
                    <a:cubicBezTo>
                      <a:pt x="37" y="99"/>
                      <a:pt x="44" y="102"/>
                      <a:pt x="55" y="102"/>
                    </a:cubicBezTo>
                    <a:cubicBezTo>
                      <a:pt x="63" y="102"/>
                      <a:pt x="70" y="98"/>
                      <a:pt x="75" y="91"/>
                    </a:cubicBezTo>
                    <a:cubicBezTo>
                      <a:pt x="79" y="84"/>
                      <a:pt x="82" y="74"/>
                      <a:pt x="82" y="61"/>
                    </a:cubicBezTo>
                    <a:cubicBezTo>
                      <a:pt x="82" y="48"/>
                      <a:pt x="79" y="38"/>
                      <a:pt x="75" y="31"/>
                    </a:cubicBezTo>
                    <a:cubicBezTo>
                      <a:pt x="70" y="24"/>
                      <a:pt x="63" y="21"/>
                      <a:pt x="54" y="21"/>
                    </a:cubicBezTo>
                    <a:close/>
                  </a:path>
                </a:pathLst>
              </a:custGeom>
              <a:solidFill>
                <a:srgbClr val="6C6D6D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endParaRPr sz="1050"/>
              </a:p>
            </p:txBody>
          </p:sp>
          <p:sp>
            <p:nvSpPr>
              <p:cNvPr id="23" name="Shape 23"/>
              <p:cNvSpPr/>
              <p:nvPr/>
            </p:nvSpPr>
            <p:spPr>
              <a:xfrm>
                <a:off x="6351587" y="1724025"/>
                <a:ext cx="390524" cy="458788"/>
              </a:xfrm>
              <a:custGeom>
                <a:avLst/>
                <a:gdLst/>
                <a:ahLst/>
                <a:cxnLst/>
                <a:rect l="0" t="0" r="0" b="0"/>
                <a:pathLst>
                  <a:path w="104" h="122" extrusionOk="0">
                    <a:moveTo>
                      <a:pt x="59" y="122"/>
                    </a:moveTo>
                    <a:cubicBezTo>
                      <a:pt x="40" y="122"/>
                      <a:pt x="26" y="117"/>
                      <a:pt x="16" y="106"/>
                    </a:cubicBezTo>
                    <a:cubicBezTo>
                      <a:pt x="5" y="95"/>
                      <a:pt x="0" y="81"/>
                      <a:pt x="0" y="62"/>
                    </a:cubicBezTo>
                    <a:cubicBezTo>
                      <a:pt x="0" y="43"/>
                      <a:pt x="5" y="28"/>
                      <a:pt x="15" y="17"/>
                    </a:cubicBezTo>
                    <a:cubicBezTo>
                      <a:pt x="24" y="6"/>
                      <a:pt x="37" y="0"/>
                      <a:pt x="54" y="0"/>
                    </a:cubicBezTo>
                    <a:cubicBezTo>
                      <a:pt x="70" y="0"/>
                      <a:pt x="82" y="5"/>
                      <a:pt x="91" y="14"/>
                    </a:cubicBezTo>
                    <a:cubicBezTo>
                      <a:pt x="100" y="24"/>
                      <a:pt x="104" y="37"/>
                      <a:pt x="104" y="53"/>
                    </a:cubicBezTo>
                    <a:cubicBezTo>
                      <a:pt x="104" y="67"/>
                      <a:pt x="104" y="67"/>
                      <a:pt x="104" y="67"/>
                    </a:cubicBezTo>
                    <a:cubicBezTo>
                      <a:pt x="26" y="67"/>
                      <a:pt x="26" y="67"/>
                      <a:pt x="26" y="67"/>
                    </a:cubicBezTo>
                    <a:cubicBezTo>
                      <a:pt x="26" y="78"/>
                      <a:pt x="29" y="87"/>
                      <a:pt x="35" y="93"/>
                    </a:cubicBezTo>
                    <a:cubicBezTo>
                      <a:pt x="41" y="99"/>
                      <a:pt x="49" y="102"/>
                      <a:pt x="60" y="102"/>
                    </a:cubicBezTo>
                    <a:cubicBezTo>
                      <a:pt x="67" y="102"/>
                      <a:pt x="73" y="102"/>
                      <a:pt x="79" y="100"/>
                    </a:cubicBezTo>
                    <a:cubicBezTo>
                      <a:pt x="85" y="99"/>
                      <a:pt x="92" y="97"/>
                      <a:pt x="98" y="94"/>
                    </a:cubicBezTo>
                    <a:cubicBezTo>
                      <a:pt x="98" y="114"/>
                      <a:pt x="98" y="114"/>
                      <a:pt x="98" y="114"/>
                    </a:cubicBezTo>
                    <a:cubicBezTo>
                      <a:pt x="92" y="117"/>
                      <a:pt x="86" y="119"/>
                      <a:pt x="80" y="120"/>
                    </a:cubicBezTo>
                    <a:cubicBezTo>
                      <a:pt x="74" y="122"/>
                      <a:pt x="67" y="122"/>
                      <a:pt x="59" y="122"/>
                    </a:cubicBezTo>
                    <a:close/>
                    <a:moveTo>
                      <a:pt x="54" y="19"/>
                    </a:moveTo>
                    <a:cubicBezTo>
                      <a:pt x="46" y="19"/>
                      <a:pt x="40" y="22"/>
                      <a:pt x="35" y="27"/>
                    </a:cubicBezTo>
                    <a:cubicBezTo>
                      <a:pt x="30" y="32"/>
                      <a:pt x="27" y="39"/>
                      <a:pt x="26" y="49"/>
                    </a:cubicBezTo>
                    <a:cubicBezTo>
                      <a:pt x="80" y="49"/>
                      <a:pt x="80" y="49"/>
                      <a:pt x="80" y="49"/>
                    </a:cubicBezTo>
                    <a:cubicBezTo>
                      <a:pt x="80" y="39"/>
                      <a:pt x="77" y="32"/>
                      <a:pt x="73" y="27"/>
                    </a:cubicBezTo>
                    <a:cubicBezTo>
                      <a:pt x="68" y="22"/>
                      <a:pt x="62" y="19"/>
                      <a:pt x="54" y="19"/>
                    </a:cubicBezTo>
                    <a:close/>
                  </a:path>
                </a:pathLst>
              </a:custGeom>
              <a:solidFill>
                <a:srgbClr val="6C6D6D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endParaRPr sz="1050"/>
              </a:p>
            </p:txBody>
          </p:sp>
          <p:sp>
            <p:nvSpPr>
              <p:cNvPr id="24" name="Shape 24"/>
              <p:cNvSpPr/>
              <p:nvPr/>
            </p:nvSpPr>
            <p:spPr>
              <a:xfrm>
                <a:off x="6800850" y="1724025"/>
                <a:ext cx="271462" cy="450850"/>
              </a:xfrm>
              <a:custGeom>
                <a:avLst/>
                <a:gdLst/>
                <a:ahLst/>
                <a:cxnLst/>
                <a:rect l="0" t="0" r="0" b="0"/>
                <a:pathLst>
                  <a:path w="72" h="120" extrusionOk="0">
                    <a:moveTo>
                      <a:pt x="59" y="0"/>
                    </a:moveTo>
                    <a:cubicBezTo>
                      <a:pt x="64" y="0"/>
                      <a:pt x="69" y="1"/>
                      <a:pt x="72" y="1"/>
                    </a:cubicBezTo>
                    <a:cubicBezTo>
                      <a:pt x="69" y="25"/>
                      <a:pt x="69" y="25"/>
                      <a:pt x="69" y="25"/>
                    </a:cubicBezTo>
                    <a:cubicBezTo>
                      <a:pt x="66" y="24"/>
                      <a:pt x="62" y="23"/>
                      <a:pt x="58" y="23"/>
                    </a:cubicBezTo>
                    <a:cubicBezTo>
                      <a:pt x="48" y="23"/>
                      <a:pt x="40" y="27"/>
                      <a:pt x="34" y="33"/>
                    </a:cubicBezTo>
                    <a:cubicBezTo>
                      <a:pt x="28" y="40"/>
                      <a:pt x="25" y="48"/>
                      <a:pt x="25" y="59"/>
                    </a:cubicBezTo>
                    <a:cubicBezTo>
                      <a:pt x="25" y="120"/>
                      <a:pt x="25" y="120"/>
                      <a:pt x="25" y="120"/>
                    </a:cubicBezTo>
                    <a:cubicBezTo>
                      <a:pt x="0" y="120"/>
                      <a:pt x="0" y="120"/>
                      <a:pt x="0" y="12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23" y="23"/>
                      <a:pt x="23" y="23"/>
                      <a:pt x="23" y="23"/>
                    </a:cubicBezTo>
                    <a:cubicBezTo>
                      <a:pt x="24" y="23"/>
                      <a:pt x="24" y="23"/>
                      <a:pt x="24" y="23"/>
                    </a:cubicBezTo>
                    <a:cubicBezTo>
                      <a:pt x="28" y="16"/>
                      <a:pt x="33" y="11"/>
                      <a:pt x="39" y="6"/>
                    </a:cubicBezTo>
                    <a:cubicBezTo>
                      <a:pt x="45" y="2"/>
                      <a:pt x="52" y="0"/>
                      <a:pt x="59" y="0"/>
                    </a:cubicBezTo>
                    <a:close/>
                  </a:path>
                </a:pathLst>
              </a:custGeom>
              <a:solidFill>
                <a:srgbClr val="6C6D6D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endParaRPr sz="1050"/>
              </a:p>
            </p:txBody>
          </p:sp>
          <p:sp>
            <p:nvSpPr>
              <p:cNvPr id="25" name="Shape 25"/>
              <p:cNvSpPr/>
              <p:nvPr/>
            </p:nvSpPr>
            <p:spPr>
              <a:xfrm>
                <a:off x="7075488" y="1724025"/>
                <a:ext cx="325436" cy="458788"/>
              </a:xfrm>
              <a:custGeom>
                <a:avLst/>
                <a:gdLst/>
                <a:ahLst/>
                <a:cxnLst/>
                <a:rect l="0" t="0" r="0" b="0"/>
                <a:pathLst>
                  <a:path w="87" h="122" extrusionOk="0">
                    <a:moveTo>
                      <a:pt x="87" y="87"/>
                    </a:moveTo>
                    <a:cubicBezTo>
                      <a:pt x="87" y="98"/>
                      <a:pt x="82" y="107"/>
                      <a:pt x="74" y="113"/>
                    </a:cubicBezTo>
                    <a:cubicBezTo>
                      <a:pt x="66" y="119"/>
                      <a:pt x="54" y="122"/>
                      <a:pt x="38" y="122"/>
                    </a:cubicBezTo>
                    <a:cubicBezTo>
                      <a:pt x="22" y="122"/>
                      <a:pt x="10" y="120"/>
                      <a:pt x="0" y="115"/>
                    </a:cubicBezTo>
                    <a:cubicBezTo>
                      <a:pt x="0" y="93"/>
                      <a:pt x="0" y="93"/>
                      <a:pt x="0" y="93"/>
                    </a:cubicBezTo>
                    <a:cubicBezTo>
                      <a:pt x="14" y="100"/>
                      <a:pt x="27" y="103"/>
                      <a:pt x="39" y="103"/>
                    </a:cubicBezTo>
                    <a:cubicBezTo>
                      <a:pt x="54" y="103"/>
                      <a:pt x="62" y="98"/>
                      <a:pt x="62" y="89"/>
                    </a:cubicBezTo>
                    <a:cubicBezTo>
                      <a:pt x="62" y="86"/>
                      <a:pt x="61" y="84"/>
                      <a:pt x="60" y="82"/>
                    </a:cubicBezTo>
                    <a:cubicBezTo>
                      <a:pt x="58" y="80"/>
                      <a:pt x="55" y="78"/>
                      <a:pt x="51" y="75"/>
                    </a:cubicBezTo>
                    <a:cubicBezTo>
                      <a:pt x="47" y="73"/>
                      <a:pt x="42" y="71"/>
                      <a:pt x="35" y="68"/>
                    </a:cubicBezTo>
                    <a:cubicBezTo>
                      <a:pt x="21" y="63"/>
                      <a:pt x="12" y="58"/>
                      <a:pt x="7" y="52"/>
                    </a:cubicBezTo>
                    <a:cubicBezTo>
                      <a:pt x="3" y="47"/>
                      <a:pt x="0" y="40"/>
                      <a:pt x="0" y="32"/>
                    </a:cubicBezTo>
                    <a:cubicBezTo>
                      <a:pt x="0" y="22"/>
                      <a:pt x="4" y="14"/>
                      <a:pt x="12" y="9"/>
                    </a:cubicBezTo>
                    <a:cubicBezTo>
                      <a:pt x="20" y="3"/>
                      <a:pt x="31" y="0"/>
                      <a:pt x="45" y="0"/>
                    </a:cubicBezTo>
                    <a:cubicBezTo>
                      <a:pt x="59" y="0"/>
                      <a:pt x="72" y="3"/>
                      <a:pt x="85" y="9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64" y="22"/>
                      <a:pt x="53" y="20"/>
                      <a:pt x="45" y="20"/>
                    </a:cubicBezTo>
                    <a:cubicBezTo>
                      <a:pt x="31" y="20"/>
                      <a:pt x="25" y="23"/>
                      <a:pt x="25" y="31"/>
                    </a:cubicBezTo>
                    <a:cubicBezTo>
                      <a:pt x="25" y="35"/>
                      <a:pt x="27" y="38"/>
                      <a:pt x="30" y="40"/>
                    </a:cubicBezTo>
                    <a:cubicBezTo>
                      <a:pt x="33" y="43"/>
                      <a:pt x="41" y="46"/>
                      <a:pt x="52" y="51"/>
                    </a:cubicBezTo>
                    <a:cubicBezTo>
                      <a:pt x="62" y="55"/>
                      <a:pt x="69" y="58"/>
                      <a:pt x="74" y="61"/>
                    </a:cubicBezTo>
                    <a:cubicBezTo>
                      <a:pt x="78" y="64"/>
                      <a:pt x="81" y="68"/>
                      <a:pt x="83" y="72"/>
                    </a:cubicBezTo>
                    <a:cubicBezTo>
                      <a:pt x="86" y="76"/>
                      <a:pt x="87" y="81"/>
                      <a:pt x="87" y="87"/>
                    </a:cubicBezTo>
                    <a:close/>
                  </a:path>
                </a:pathLst>
              </a:custGeom>
              <a:solidFill>
                <a:srgbClr val="6C6D6D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endParaRPr sz="1050"/>
              </a:p>
            </p:txBody>
          </p:sp>
          <p:sp>
            <p:nvSpPr>
              <p:cNvPr id="26" name="Shape 26"/>
              <p:cNvSpPr/>
              <p:nvPr/>
            </p:nvSpPr>
            <p:spPr>
              <a:xfrm>
                <a:off x="4548187" y="1198562"/>
                <a:ext cx="168274" cy="206375"/>
              </a:xfrm>
              <a:custGeom>
                <a:avLst/>
                <a:gdLst/>
                <a:ahLst/>
                <a:cxnLst/>
                <a:rect l="0" t="0" r="0" b="0"/>
                <a:pathLst>
                  <a:path w="45" h="55" extrusionOk="0">
                    <a:moveTo>
                      <a:pt x="42" y="18"/>
                    </a:moveTo>
                    <a:cubicBezTo>
                      <a:pt x="44" y="17"/>
                      <a:pt x="44" y="17"/>
                      <a:pt x="43" y="15"/>
                    </a:cubicBezTo>
                    <a:cubicBezTo>
                      <a:pt x="40" y="5"/>
                      <a:pt x="27" y="0"/>
                      <a:pt x="15" y="5"/>
                    </a:cubicBezTo>
                    <a:cubicBezTo>
                      <a:pt x="7" y="8"/>
                      <a:pt x="0" y="18"/>
                      <a:pt x="0" y="28"/>
                    </a:cubicBezTo>
                    <a:cubicBezTo>
                      <a:pt x="0" y="42"/>
                      <a:pt x="10" y="55"/>
                      <a:pt x="24" y="55"/>
                    </a:cubicBezTo>
                    <a:cubicBezTo>
                      <a:pt x="30" y="55"/>
                      <a:pt x="35" y="54"/>
                      <a:pt x="39" y="51"/>
                    </a:cubicBezTo>
                    <a:cubicBezTo>
                      <a:pt x="40" y="51"/>
                      <a:pt x="45" y="47"/>
                      <a:pt x="45" y="46"/>
                    </a:cubicBezTo>
                    <a:cubicBezTo>
                      <a:pt x="45" y="46"/>
                      <a:pt x="44" y="46"/>
                      <a:pt x="43" y="47"/>
                    </a:cubicBezTo>
                    <a:cubicBezTo>
                      <a:pt x="40" y="49"/>
                      <a:pt x="35" y="49"/>
                      <a:pt x="32" y="49"/>
                    </a:cubicBezTo>
                    <a:cubicBezTo>
                      <a:pt x="24" y="49"/>
                      <a:pt x="18" y="44"/>
                      <a:pt x="14" y="38"/>
                    </a:cubicBezTo>
                    <a:cubicBezTo>
                      <a:pt x="12" y="34"/>
                      <a:pt x="10" y="30"/>
                      <a:pt x="10" y="25"/>
                    </a:cubicBezTo>
                    <a:cubicBezTo>
                      <a:pt x="9" y="18"/>
                      <a:pt x="11" y="10"/>
                      <a:pt x="19" y="7"/>
                    </a:cubicBezTo>
                    <a:cubicBezTo>
                      <a:pt x="25" y="6"/>
                      <a:pt x="30" y="9"/>
                      <a:pt x="32" y="14"/>
                    </a:cubicBezTo>
                    <a:cubicBezTo>
                      <a:pt x="33" y="17"/>
                      <a:pt x="32" y="18"/>
                      <a:pt x="30" y="19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7" y="28"/>
                      <a:pt x="17" y="28"/>
                      <a:pt x="17" y="28"/>
                    </a:cubicBezTo>
                    <a:cubicBezTo>
                      <a:pt x="25" y="24"/>
                      <a:pt x="34" y="21"/>
                      <a:pt x="42" y="18"/>
                    </a:cubicBezTo>
                  </a:path>
                </a:pathLst>
              </a:custGeom>
              <a:solidFill>
                <a:srgbClr val="7F7F7F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endParaRPr sz="1050"/>
              </a:p>
            </p:txBody>
          </p:sp>
          <p:sp>
            <p:nvSpPr>
              <p:cNvPr id="27" name="Shape 27"/>
              <p:cNvSpPr/>
              <p:nvPr/>
            </p:nvSpPr>
            <p:spPr>
              <a:xfrm>
                <a:off x="4446587" y="1112837"/>
                <a:ext cx="101600" cy="285749"/>
              </a:xfrm>
              <a:custGeom>
                <a:avLst/>
                <a:gdLst/>
                <a:ahLst/>
                <a:cxnLst/>
                <a:rect l="0" t="0" r="0" b="0"/>
                <a:pathLst>
                  <a:path w="27" h="76" extrusionOk="0">
                    <a:moveTo>
                      <a:pt x="8" y="0"/>
                    </a:moveTo>
                    <a:cubicBezTo>
                      <a:pt x="23" y="0"/>
                      <a:pt x="23" y="0"/>
                      <a:pt x="23" y="0"/>
                    </a:cubicBezTo>
                    <a:cubicBezTo>
                      <a:pt x="21" y="2"/>
                      <a:pt x="20" y="2"/>
                      <a:pt x="19" y="4"/>
                    </a:cubicBezTo>
                    <a:cubicBezTo>
                      <a:pt x="19" y="5"/>
                      <a:pt x="18" y="6"/>
                      <a:pt x="18" y="8"/>
                    </a:cubicBezTo>
                    <a:cubicBezTo>
                      <a:pt x="17" y="28"/>
                      <a:pt x="18" y="48"/>
                      <a:pt x="18" y="68"/>
                    </a:cubicBezTo>
                    <a:cubicBezTo>
                      <a:pt x="18" y="73"/>
                      <a:pt x="20" y="72"/>
                      <a:pt x="27" y="72"/>
                    </a:cubicBezTo>
                    <a:cubicBezTo>
                      <a:pt x="26" y="73"/>
                      <a:pt x="24" y="75"/>
                      <a:pt x="23" y="76"/>
                    </a:cubicBezTo>
                    <a:cubicBezTo>
                      <a:pt x="17" y="76"/>
                      <a:pt x="11" y="76"/>
                      <a:pt x="4" y="76"/>
                    </a:cubicBezTo>
                    <a:cubicBezTo>
                      <a:pt x="7" y="73"/>
                      <a:pt x="8" y="71"/>
                      <a:pt x="8" y="65"/>
                    </a:cubicBezTo>
                    <a:cubicBezTo>
                      <a:pt x="8" y="45"/>
                      <a:pt x="7" y="25"/>
                      <a:pt x="8" y="5"/>
                    </a:cubicBezTo>
                    <a:cubicBezTo>
                      <a:pt x="5" y="5"/>
                      <a:pt x="3" y="5"/>
                      <a:pt x="0" y="5"/>
                    </a:cubicBezTo>
                    <a:cubicBezTo>
                      <a:pt x="2" y="4"/>
                      <a:pt x="5" y="2"/>
                      <a:pt x="8" y="0"/>
                    </a:cubicBezTo>
                  </a:path>
                </a:pathLst>
              </a:custGeom>
              <a:solidFill>
                <a:srgbClr val="7F7F7F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endParaRPr sz="1050"/>
              </a:p>
            </p:txBody>
          </p:sp>
          <p:sp>
            <p:nvSpPr>
              <p:cNvPr id="28" name="Shape 28"/>
              <p:cNvSpPr/>
              <p:nvPr/>
            </p:nvSpPr>
            <p:spPr>
              <a:xfrm>
                <a:off x="4248150" y="1214437"/>
                <a:ext cx="209550" cy="311150"/>
              </a:xfrm>
              <a:custGeom>
                <a:avLst/>
                <a:gdLst/>
                <a:ahLst/>
                <a:cxnLst/>
                <a:rect l="0" t="0" r="0" b="0"/>
                <a:pathLst>
                  <a:path w="56" h="83" extrusionOk="0">
                    <a:moveTo>
                      <a:pt x="34" y="52"/>
                    </a:moveTo>
                    <a:cubicBezTo>
                      <a:pt x="35" y="53"/>
                      <a:pt x="36" y="54"/>
                      <a:pt x="38" y="54"/>
                    </a:cubicBezTo>
                    <a:cubicBezTo>
                      <a:pt x="44" y="58"/>
                      <a:pt x="46" y="63"/>
                      <a:pt x="45" y="68"/>
                    </a:cubicBezTo>
                    <a:cubicBezTo>
                      <a:pt x="45" y="73"/>
                      <a:pt x="39" y="77"/>
                      <a:pt x="31" y="78"/>
                    </a:cubicBezTo>
                    <a:cubicBezTo>
                      <a:pt x="21" y="78"/>
                      <a:pt x="9" y="75"/>
                      <a:pt x="11" y="62"/>
                    </a:cubicBezTo>
                    <a:cubicBezTo>
                      <a:pt x="12" y="56"/>
                      <a:pt x="21" y="52"/>
                      <a:pt x="28" y="52"/>
                    </a:cubicBezTo>
                    <a:cubicBezTo>
                      <a:pt x="30" y="52"/>
                      <a:pt x="32" y="52"/>
                      <a:pt x="34" y="52"/>
                    </a:cubicBezTo>
                    <a:moveTo>
                      <a:pt x="56" y="1"/>
                    </a:moveTo>
                    <a:cubicBezTo>
                      <a:pt x="49" y="5"/>
                      <a:pt x="49" y="5"/>
                      <a:pt x="49" y="5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5" y="7"/>
                      <a:pt x="47" y="10"/>
                      <a:pt x="49" y="13"/>
                    </a:cubicBezTo>
                    <a:cubicBezTo>
                      <a:pt x="50" y="17"/>
                      <a:pt x="50" y="21"/>
                      <a:pt x="49" y="25"/>
                    </a:cubicBezTo>
                    <a:cubicBezTo>
                      <a:pt x="47" y="28"/>
                      <a:pt x="45" y="31"/>
                      <a:pt x="41" y="33"/>
                    </a:cubicBezTo>
                    <a:cubicBezTo>
                      <a:pt x="39" y="35"/>
                      <a:pt x="38" y="36"/>
                      <a:pt x="37" y="38"/>
                    </a:cubicBezTo>
                    <a:cubicBezTo>
                      <a:pt x="37" y="43"/>
                      <a:pt x="43" y="46"/>
                      <a:pt x="46" y="48"/>
                    </a:cubicBezTo>
                    <a:cubicBezTo>
                      <a:pt x="53" y="54"/>
                      <a:pt x="56" y="63"/>
                      <a:pt x="51" y="71"/>
                    </a:cubicBezTo>
                    <a:cubicBezTo>
                      <a:pt x="47" y="79"/>
                      <a:pt x="36" y="83"/>
                      <a:pt x="24" y="83"/>
                    </a:cubicBezTo>
                    <a:cubicBezTo>
                      <a:pt x="10" y="83"/>
                      <a:pt x="1" y="76"/>
                      <a:pt x="1" y="67"/>
                    </a:cubicBezTo>
                    <a:cubicBezTo>
                      <a:pt x="0" y="56"/>
                      <a:pt x="12" y="50"/>
                      <a:pt x="23" y="49"/>
                    </a:cubicBezTo>
                    <a:cubicBezTo>
                      <a:pt x="26" y="49"/>
                      <a:pt x="28" y="49"/>
                      <a:pt x="31" y="49"/>
                    </a:cubicBezTo>
                    <a:cubicBezTo>
                      <a:pt x="27" y="47"/>
                      <a:pt x="26" y="42"/>
                      <a:pt x="27" y="38"/>
                    </a:cubicBezTo>
                    <a:cubicBezTo>
                      <a:pt x="28" y="37"/>
                      <a:pt x="28" y="38"/>
                      <a:pt x="27" y="38"/>
                    </a:cubicBezTo>
                    <a:cubicBezTo>
                      <a:pt x="18" y="39"/>
                      <a:pt x="9" y="33"/>
                      <a:pt x="7" y="25"/>
                    </a:cubicBezTo>
                    <a:cubicBezTo>
                      <a:pt x="6" y="21"/>
                      <a:pt x="7" y="16"/>
                      <a:pt x="8" y="12"/>
                    </a:cubicBezTo>
                    <a:cubicBezTo>
                      <a:pt x="12" y="5"/>
                      <a:pt x="20" y="0"/>
                      <a:pt x="29" y="0"/>
                    </a:cubicBezTo>
                    <a:cubicBezTo>
                      <a:pt x="38" y="0"/>
                      <a:pt x="46" y="0"/>
                      <a:pt x="56" y="1"/>
                    </a:cubicBezTo>
                    <a:moveTo>
                      <a:pt x="40" y="19"/>
                    </a:moveTo>
                    <a:cubicBezTo>
                      <a:pt x="41" y="26"/>
                      <a:pt x="39" y="33"/>
                      <a:pt x="33" y="34"/>
                    </a:cubicBezTo>
                    <a:cubicBezTo>
                      <a:pt x="26" y="36"/>
                      <a:pt x="19" y="31"/>
                      <a:pt x="17" y="22"/>
                    </a:cubicBezTo>
                    <a:cubicBezTo>
                      <a:pt x="15" y="13"/>
                      <a:pt x="17" y="7"/>
                      <a:pt x="23" y="5"/>
                    </a:cubicBezTo>
                    <a:cubicBezTo>
                      <a:pt x="30" y="2"/>
                      <a:pt x="38" y="9"/>
                      <a:pt x="40" y="19"/>
                    </a:cubicBezTo>
                  </a:path>
                </a:pathLst>
              </a:custGeom>
              <a:solidFill>
                <a:srgbClr val="7F7F7F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endParaRPr sz="1050"/>
              </a:p>
            </p:txBody>
          </p:sp>
          <p:sp>
            <p:nvSpPr>
              <p:cNvPr id="29" name="Shape 29"/>
              <p:cNvSpPr/>
              <p:nvPr/>
            </p:nvSpPr>
            <p:spPr>
              <a:xfrm>
                <a:off x="4052887" y="1209675"/>
                <a:ext cx="201612" cy="200025"/>
              </a:xfrm>
              <a:custGeom>
                <a:avLst/>
                <a:gdLst/>
                <a:ahLst/>
                <a:cxnLst/>
                <a:rect l="0" t="0" r="0" b="0"/>
                <a:pathLst>
                  <a:path w="54" h="53" extrusionOk="0">
                    <a:moveTo>
                      <a:pt x="27" y="0"/>
                    </a:moveTo>
                    <a:cubicBezTo>
                      <a:pt x="44" y="0"/>
                      <a:pt x="53" y="11"/>
                      <a:pt x="54" y="25"/>
                    </a:cubicBezTo>
                    <a:cubicBezTo>
                      <a:pt x="54" y="38"/>
                      <a:pt x="43" y="50"/>
                      <a:pt x="30" y="51"/>
                    </a:cubicBezTo>
                    <a:cubicBezTo>
                      <a:pt x="14" y="53"/>
                      <a:pt x="0" y="42"/>
                      <a:pt x="0" y="26"/>
                    </a:cubicBezTo>
                    <a:cubicBezTo>
                      <a:pt x="0" y="12"/>
                      <a:pt x="12" y="0"/>
                      <a:pt x="27" y="0"/>
                    </a:cubicBezTo>
                    <a:moveTo>
                      <a:pt x="43" y="26"/>
                    </a:moveTo>
                    <a:cubicBezTo>
                      <a:pt x="44" y="36"/>
                      <a:pt x="41" y="45"/>
                      <a:pt x="32" y="47"/>
                    </a:cubicBezTo>
                    <a:cubicBezTo>
                      <a:pt x="23" y="49"/>
                      <a:pt x="14" y="42"/>
                      <a:pt x="11" y="29"/>
                    </a:cubicBezTo>
                    <a:cubicBezTo>
                      <a:pt x="9" y="15"/>
                      <a:pt x="13" y="6"/>
                      <a:pt x="21" y="4"/>
                    </a:cubicBezTo>
                    <a:cubicBezTo>
                      <a:pt x="31" y="1"/>
                      <a:pt x="42" y="12"/>
                      <a:pt x="43" y="26"/>
                    </a:cubicBezTo>
                  </a:path>
                </a:pathLst>
              </a:custGeom>
              <a:solidFill>
                <a:srgbClr val="7F7F7F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endParaRPr sz="1050"/>
              </a:p>
            </p:txBody>
          </p:sp>
          <p:sp>
            <p:nvSpPr>
              <p:cNvPr id="30" name="Shape 30"/>
              <p:cNvSpPr/>
              <p:nvPr/>
            </p:nvSpPr>
            <p:spPr>
              <a:xfrm>
                <a:off x="3835400" y="1209675"/>
                <a:ext cx="201612" cy="200025"/>
              </a:xfrm>
              <a:custGeom>
                <a:avLst/>
                <a:gdLst/>
                <a:ahLst/>
                <a:cxnLst/>
                <a:rect l="0" t="0" r="0" b="0"/>
                <a:pathLst>
                  <a:path w="54" h="53" extrusionOk="0">
                    <a:moveTo>
                      <a:pt x="27" y="0"/>
                    </a:moveTo>
                    <a:cubicBezTo>
                      <a:pt x="44" y="0"/>
                      <a:pt x="53" y="11"/>
                      <a:pt x="54" y="25"/>
                    </a:cubicBezTo>
                    <a:cubicBezTo>
                      <a:pt x="54" y="38"/>
                      <a:pt x="43" y="50"/>
                      <a:pt x="30" y="51"/>
                    </a:cubicBezTo>
                    <a:cubicBezTo>
                      <a:pt x="14" y="53"/>
                      <a:pt x="0" y="42"/>
                      <a:pt x="0" y="26"/>
                    </a:cubicBezTo>
                    <a:cubicBezTo>
                      <a:pt x="0" y="12"/>
                      <a:pt x="12" y="0"/>
                      <a:pt x="27" y="0"/>
                    </a:cubicBezTo>
                    <a:moveTo>
                      <a:pt x="43" y="26"/>
                    </a:moveTo>
                    <a:cubicBezTo>
                      <a:pt x="44" y="36"/>
                      <a:pt x="41" y="45"/>
                      <a:pt x="32" y="47"/>
                    </a:cubicBezTo>
                    <a:cubicBezTo>
                      <a:pt x="23" y="49"/>
                      <a:pt x="13" y="42"/>
                      <a:pt x="11" y="29"/>
                    </a:cubicBezTo>
                    <a:cubicBezTo>
                      <a:pt x="8" y="15"/>
                      <a:pt x="13" y="6"/>
                      <a:pt x="21" y="4"/>
                    </a:cubicBezTo>
                    <a:cubicBezTo>
                      <a:pt x="31" y="1"/>
                      <a:pt x="41" y="12"/>
                      <a:pt x="43" y="26"/>
                    </a:cubicBezTo>
                  </a:path>
                </a:pathLst>
              </a:custGeom>
              <a:solidFill>
                <a:srgbClr val="7F7F7F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endParaRPr sz="1050"/>
              </a:p>
            </p:txBody>
          </p:sp>
          <p:sp>
            <p:nvSpPr>
              <p:cNvPr id="31" name="Shape 31"/>
              <p:cNvSpPr/>
              <p:nvPr/>
            </p:nvSpPr>
            <p:spPr>
              <a:xfrm>
                <a:off x="3527425" y="1109662"/>
                <a:ext cx="292100" cy="319087"/>
              </a:xfrm>
              <a:custGeom>
                <a:avLst/>
                <a:gdLst/>
                <a:ahLst/>
                <a:cxnLst/>
                <a:rect l="0" t="0" r="0" b="0"/>
                <a:pathLst>
                  <a:path w="78" h="85" extrusionOk="0">
                    <a:moveTo>
                      <a:pt x="66" y="20"/>
                    </a:moveTo>
                    <a:cubicBezTo>
                      <a:pt x="74" y="12"/>
                      <a:pt x="74" y="12"/>
                      <a:pt x="74" y="12"/>
                    </a:cubicBezTo>
                    <a:cubicBezTo>
                      <a:pt x="60" y="1"/>
                      <a:pt x="38" y="0"/>
                      <a:pt x="23" y="7"/>
                    </a:cubicBezTo>
                    <a:cubicBezTo>
                      <a:pt x="10" y="14"/>
                      <a:pt x="1" y="27"/>
                      <a:pt x="0" y="42"/>
                    </a:cubicBezTo>
                    <a:cubicBezTo>
                      <a:pt x="0" y="57"/>
                      <a:pt x="9" y="69"/>
                      <a:pt x="18" y="75"/>
                    </a:cubicBezTo>
                    <a:cubicBezTo>
                      <a:pt x="33" y="85"/>
                      <a:pt x="58" y="83"/>
                      <a:pt x="74" y="75"/>
                    </a:cubicBezTo>
                    <a:cubicBezTo>
                      <a:pt x="74" y="74"/>
                      <a:pt x="74" y="74"/>
                      <a:pt x="74" y="74"/>
                    </a:cubicBezTo>
                    <a:cubicBezTo>
                      <a:pt x="74" y="74"/>
                      <a:pt x="74" y="74"/>
                      <a:pt x="74" y="74"/>
                    </a:cubicBezTo>
                    <a:cubicBezTo>
                      <a:pt x="74" y="58"/>
                      <a:pt x="74" y="58"/>
                      <a:pt x="74" y="58"/>
                    </a:cubicBezTo>
                    <a:cubicBezTo>
                      <a:pt x="78" y="53"/>
                      <a:pt x="78" y="53"/>
                      <a:pt x="78" y="53"/>
                    </a:cubicBezTo>
                    <a:cubicBezTo>
                      <a:pt x="55" y="53"/>
                      <a:pt x="55" y="53"/>
                      <a:pt x="55" y="53"/>
                    </a:cubicBezTo>
                    <a:cubicBezTo>
                      <a:pt x="46" y="58"/>
                      <a:pt x="46" y="58"/>
                      <a:pt x="46" y="58"/>
                    </a:cubicBezTo>
                    <a:cubicBezTo>
                      <a:pt x="63" y="58"/>
                      <a:pt x="63" y="58"/>
                      <a:pt x="63" y="58"/>
                    </a:cubicBezTo>
                    <a:cubicBezTo>
                      <a:pt x="63" y="72"/>
                      <a:pt x="63" y="72"/>
                      <a:pt x="63" y="72"/>
                    </a:cubicBezTo>
                    <a:cubicBezTo>
                      <a:pt x="63" y="74"/>
                      <a:pt x="63" y="74"/>
                      <a:pt x="60" y="75"/>
                    </a:cubicBezTo>
                    <a:cubicBezTo>
                      <a:pt x="55" y="76"/>
                      <a:pt x="50" y="77"/>
                      <a:pt x="45" y="76"/>
                    </a:cubicBezTo>
                    <a:cubicBezTo>
                      <a:pt x="29" y="75"/>
                      <a:pt x="16" y="62"/>
                      <a:pt x="13" y="46"/>
                    </a:cubicBezTo>
                    <a:cubicBezTo>
                      <a:pt x="10" y="31"/>
                      <a:pt x="18" y="16"/>
                      <a:pt x="30" y="10"/>
                    </a:cubicBezTo>
                    <a:cubicBezTo>
                      <a:pt x="36" y="7"/>
                      <a:pt x="43" y="6"/>
                      <a:pt x="50" y="8"/>
                    </a:cubicBezTo>
                    <a:cubicBezTo>
                      <a:pt x="55" y="10"/>
                      <a:pt x="60" y="13"/>
                      <a:pt x="64" y="17"/>
                    </a:cubicBezTo>
                    <a:cubicBezTo>
                      <a:pt x="61" y="21"/>
                      <a:pt x="61" y="21"/>
                      <a:pt x="61" y="21"/>
                    </a:cubicBezTo>
                    <a:lnTo>
                      <a:pt x="66" y="20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endParaRPr sz="105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6564890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Logo Slide_Dark">
    <p:bg>
      <p:bgPr>
        <a:solidFill>
          <a:schemeClr val="accent5"/>
        </a:solid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/>
          <p:nvPr/>
        </p:nvSpPr>
        <p:spPr>
          <a:xfrm>
            <a:off x="0" y="0"/>
            <a:ext cx="9143999" cy="5143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endParaRPr sz="1050"/>
          </a:p>
        </p:txBody>
      </p:sp>
      <p:grpSp>
        <p:nvGrpSpPr>
          <p:cNvPr id="34" name="Shape 34"/>
          <p:cNvGrpSpPr/>
          <p:nvPr/>
        </p:nvGrpSpPr>
        <p:grpSpPr>
          <a:xfrm>
            <a:off x="2912220" y="2130886"/>
            <a:ext cx="3252146" cy="802004"/>
            <a:chOff x="3881948" y="2841181"/>
            <a:chExt cx="4335065" cy="1069339"/>
          </a:xfrm>
        </p:grpSpPr>
        <p:grpSp>
          <p:nvGrpSpPr>
            <p:cNvPr id="35" name="Shape 35"/>
            <p:cNvGrpSpPr/>
            <p:nvPr/>
          </p:nvGrpSpPr>
          <p:grpSpPr>
            <a:xfrm>
              <a:off x="5350891" y="2978947"/>
              <a:ext cx="2866121" cy="929996"/>
              <a:chOff x="3516312" y="1109662"/>
              <a:chExt cx="3884612" cy="1260475"/>
            </a:xfrm>
          </p:grpSpPr>
          <p:sp>
            <p:nvSpPr>
              <p:cNvPr id="36" name="Shape 36"/>
              <p:cNvSpPr/>
              <p:nvPr/>
            </p:nvSpPr>
            <p:spPr>
              <a:xfrm>
                <a:off x="3516312" y="1589087"/>
                <a:ext cx="476250" cy="585788"/>
              </a:xfrm>
              <a:custGeom>
                <a:avLst/>
                <a:gdLst/>
                <a:ahLst/>
                <a:cxnLst/>
                <a:rect l="0" t="0" r="0" b="0"/>
                <a:pathLst>
                  <a:path w="127" h="156" extrusionOk="0">
                    <a:moveTo>
                      <a:pt x="127" y="77"/>
                    </a:moveTo>
                    <a:cubicBezTo>
                      <a:pt x="127" y="102"/>
                      <a:pt x="119" y="122"/>
                      <a:pt x="105" y="136"/>
                    </a:cubicBezTo>
                    <a:cubicBezTo>
                      <a:pt x="91" y="149"/>
                      <a:pt x="70" y="156"/>
                      <a:pt x="44" y="156"/>
                    </a:cubicBezTo>
                    <a:cubicBezTo>
                      <a:pt x="0" y="156"/>
                      <a:pt x="0" y="156"/>
                      <a:pt x="0" y="156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48" y="0"/>
                      <a:pt x="48" y="0"/>
                      <a:pt x="48" y="0"/>
                    </a:cubicBezTo>
                    <a:cubicBezTo>
                      <a:pt x="73" y="0"/>
                      <a:pt x="92" y="7"/>
                      <a:pt x="106" y="20"/>
                    </a:cubicBezTo>
                    <a:cubicBezTo>
                      <a:pt x="120" y="34"/>
                      <a:pt x="127" y="53"/>
                      <a:pt x="127" y="77"/>
                    </a:cubicBezTo>
                    <a:close/>
                    <a:moveTo>
                      <a:pt x="100" y="78"/>
                    </a:moveTo>
                    <a:cubicBezTo>
                      <a:pt x="100" y="40"/>
                      <a:pt x="82" y="22"/>
                      <a:pt x="47" y="22"/>
                    </a:cubicBezTo>
                    <a:cubicBezTo>
                      <a:pt x="25" y="22"/>
                      <a:pt x="25" y="22"/>
                      <a:pt x="25" y="22"/>
                    </a:cubicBezTo>
                    <a:cubicBezTo>
                      <a:pt x="25" y="135"/>
                      <a:pt x="25" y="135"/>
                      <a:pt x="25" y="135"/>
                    </a:cubicBezTo>
                    <a:cubicBezTo>
                      <a:pt x="44" y="135"/>
                      <a:pt x="44" y="135"/>
                      <a:pt x="44" y="135"/>
                    </a:cubicBezTo>
                    <a:cubicBezTo>
                      <a:pt x="81" y="135"/>
                      <a:pt x="100" y="116"/>
                      <a:pt x="100" y="78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endParaRPr sz="1050"/>
              </a:p>
            </p:txBody>
          </p:sp>
          <p:sp>
            <p:nvSpPr>
              <p:cNvPr id="37" name="Shape 37"/>
              <p:cNvSpPr/>
              <p:nvPr/>
            </p:nvSpPr>
            <p:spPr>
              <a:xfrm>
                <a:off x="4030662" y="1724025"/>
                <a:ext cx="388937" cy="458788"/>
              </a:xfrm>
              <a:custGeom>
                <a:avLst/>
                <a:gdLst/>
                <a:ahLst/>
                <a:cxnLst/>
                <a:rect l="0" t="0" r="0" b="0"/>
                <a:pathLst>
                  <a:path w="104" h="122" extrusionOk="0">
                    <a:moveTo>
                      <a:pt x="59" y="122"/>
                    </a:moveTo>
                    <a:cubicBezTo>
                      <a:pt x="40" y="122"/>
                      <a:pt x="26" y="117"/>
                      <a:pt x="16" y="106"/>
                    </a:cubicBezTo>
                    <a:cubicBezTo>
                      <a:pt x="5" y="95"/>
                      <a:pt x="0" y="81"/>
                      <a:pt x="0" y="62"/>
                    </a:cubicBezTo>
                    <a:cubicBezTo>
                      <a:pt x="0" y="43"/>
                      <a:pt x="5" y="28"/>
                      <a:pt x="15" y="17"/>
                    </a:cubicBezTo>
                    <a:cubicBezTo>
                      <a:pt x="24" y="6"/>
                      <a:pt x="37" y="0"/>
                      <a:pt x="54" y="0"/>
                    </a:cubicBezTo>
                    <a:cubicBezTo>
                      <a:pt x="70" y="0"/>
                      <a:pt x="82" y="5"/>
                      <a:pt x="91" y="14"/>
                    </a:cubicBezTo>
                    <a:cubicBezTo>
                      <a:pt x="100" y="24"/>
                      <a:pt x="104" y="37"/>
                      <a:pt x="104" y="53"/>
                    </a:cubicBezTo>
                    <a:cubicBezTo>
                      <a:pt x="104" y="67"/>
                      <a:pt x="104" y="67"/>
                      <a:pt x="104" y="67"/>
                    </a:cubicBezTo>
                    <a:cubicBezTo>
                      <a:pt x="26" y="67"/>
                      <a:pt x="26" y="67"/>
                      <a:pt x="26" y="67"/>
                    </a:cubicBezTo>
                    <a:cubicBezTo>
                      <a:pt x="26" y="78"/>
                      <a:pt x="29" y="87"/>
                      <a:pt x="35" y="93"/>
                    </a:cubicBezTo>
                    <a:cubicBezTo>
                      <a:pt x="41" y="99"/>
                      <a:pt x="49" y="102"/>
                      <a:pt x="60" y="102"/>
                    </a:cubicBezTo>
                    <a:cubicBezTo>
                      <a:pt x="67" y="102"/>
                      <a:pt x="73" y="102"/>
                      <a:pt x="79" y="100"/>
                    </a:cubicBezTo>
                    <a:cubicBezTo>
                      <a:pt x="85" y="99"/>
                      <a:pt x="92" y="97"/>
                      <a:pt x="99" y="94"/>
                    </a:cubicBezTo>
                    <a:cubicBezTo>
                      <a:pt x="99" y="114"/>
                      <a:pt x="99" y="114"/>
                      <a:pt x="99" y="114"/>
                    </a:cubicBezTo>
                    <a:cubicBezTo>
                      <a:pt x="92" y="117"/>
                      <a:pt x="86" y="119"/>
                      <a:pt x="80" y="120"/>
                    </a:cubicBezTo>
                    <a:cubicBezTo>
                      <a:pt x="74" y="122"/>
                      <a:pt x="67" y="122"/>
                      <a:pt x="59" y="122"/>
                    </a:cubicBezTo>
                    <a:close/>
                    <a:moveTo>
                      <a:pt x="54" y="19"/>
                    </a:moveTo>
                    <a:cubicBezTo>
                      <a:pt x="46" y="19"/>
                      <a:pt x="40" y="22"/>
                      <a:pt x="35" y="27"/>
                    </a:cubicBezTo>
                    <a:cubicBezTo>
                      <a:pt x="30" y="32"/>
                      <a:pt x="27" y="39"/>
                      <a:pt x="26" y="49"/>
                    </a:cubicBezTo>
                    <a:cubicBezTo>
                      <a:pt x="80" y="49"/>
                      <a:pt x="80" y="49"/>
                      <a:pt x="80" y="49"/>
                    </a:cubicBezTo>
                    <a:cubicBezTo>
                      <a:pt x="80" y="39"/>
                      <a:pt x="77" y="32"/>
                      <a:pt x="73" y="27"/>
                    </a:cubicBezTo>
                    <a:cubicBezTo>
                      <a:pt x="68" y="22"/>
                      <a:pt x="62" y="19"/>
                      <a:pt x="54" y="19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endParaRPr sz="1050"/>
              </a:p>
            </p:txBody>
          </p:sp>
          <p:sp>
            <p:nvSpPr>
              <p:cNvPr id="38" name="Shape 38"/>
              <p:cNvSpPr/>
              <p:nvPr/>
            </p:nvSpPr>
            <p:spPr>
              <a:xfrm>
                <a:off x="4413250" y="1731963"/>
                <a:ext cx="434974" cy="442912"/>
              </a:xfrm>
              <a:custGeom>
                <a:avLst/>
                <a:gdLst/>
                <a:ahLst/>
                <a:cxnLst/>
                <a:rect l="0" t="0" r="0" b="0"/>
                <a:pathLst>
                  <a:path w="116" h="118" extrusionOk="0">
                    <a:moveTo>
                      <a:pt x="45" y="118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50" y="69"/>
                      <a:pt x="50" y="69"/>
                      <a:pt x="50" y="69"/>
                    </a:cubicBezTo>
                    <a:cubicBezTo>
                      <a:pt x="54" y="80"/>
                      <a:pt x="57" y="90"/>
                      <a:pt x="58" y="97"/>
                    </a:cubicBezTo>
                    <a:cubicBezTo>
                      <a:pt x="58" y="97"/>
                      <a:pt x="58" y="97"/>
                      <a:pt x="58" y="97"/>
                    </a:cubicBezTo>
                    <a:cubicBezTo>
                      <a:pt x="59" y="92"/>
                      <a:pt x="62" y="82"/>
                      <a:pt x="66" y="69"/>
                    </a:cubicBezTo>
                    <a:cubicBezTo>
                      <a:pt x="90" y="0"/>
                      <a:pt x="90" y="0"/>
                      <a:pt x="90" y="0"/>
                    </a:cubicBezTo>
                    <a:cubicBezTo>
                      <a:pt x="116" y="0"/>
                      <a:pt x="116" y="0"/>
                      <a:pt x="116" y="0"/>
                    </a:cubicBezTo>
                    <a:cubicBezTo>
                      <a:pt x="72" y="118"/>
                      <a:pt x="72" y="118"/>
                      <a:pt x="72" y="118"/>
                    </a:cubicBezTo>
                    <a:lnTo>
                      <a:pt x="45" y="118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endParaRPr sz="1050"/>
              </a:p>
            </p:txBody>
          </p:sp>
          <p:sp>
            <p:nvSpPr>
              <p:cNvPr id="39" name="Shape 39"/>
              <p:cNvSpPr/>
              <p:nvPr/>
            </p:nvSpPr>
            <p:spPr>
              <a:xfrm>
                <a:off x="4840287" y="1724025"/>
                <a:ext cx="390524" cy="458788"/>
              </a:xfrm>
              <a:custGeom>
                <a:avLst/>
                <a:gdLst/>
                <a:ahLst/>
                <a:cxnLst/>
                <a:rect l="0" t="0" r="0" b="0"/>
                <a:pathLst>
                  <a:path w="104" h="122" extrusionOk="0">
                    <a:moveTo>
                      <a:pt x="59" y="122"/>
                    </a:moveTo>
                    <a:cubicBezTo>
                      <a:pt x="40" y="122"/>
                      <a:pt x="26" y="117"/>
                      <a:pt x="16" y="106"/>
                    </a:cubicBezTo>
                    <a:cubicBezTo>
                      <a:pt x="5" y="95"/>
                      <a:pt x="0" y="81"/>
                      <a:pt x="0" y="62"/>
                    </a:cubicBezTo>
                    <a:cubicBezTo>
                      <a:pt x="0" y="43"/>
                      <a:pt x="5" y="28"/>
                      <a:pt x="15" y="17"/>
                    </a:cubicBezTo>
                    <a:cubicBezTo>
                      <a:pt x="24" y="6"/>
                      <a:pt x="37" y="0"/>
                      <a:pt x="54" y="0"/>
                    </a:cubicBezTo>
                    <a:cubicBezTo>
                      <a:pt x="70" y="0"/>
                      <a:pt x="82" y="5"/>
                      <a:pt x="91" y="14"/>
                    </a:cubicBezTo>
                    <a:cubicBezTo>
                      <a:pt x="100" y="24"/>
                      <a:pt x="104" y="37"/>
                      <a:pt x="104" y="53"/>
                    </a:cubicBezTo>
                    <a:cubicBezTo>
                      <a:pt x="104" y="67"/>
                      <a:pt x="104" y="67"/>
                      <a:pt x="104" y="67"/>
                    </a:cubicBezTo>
                    <a:cubicBezTo>
                      <a:pt x="26" y="67"/>
                      <a:pt x="26" y="67"/>
                      <a:pt x="26" y="67"/>
                    </a:cubicBezTo>
                    <a:cubicBezTo>
                      <a:pt x="26" y="78"/>
                      <a:pt x="29" y="87"/>
                      <a:pt x="35" y="93"/>
                    </a:cubicBezTo>
                    <a:cubicBezTo>
                      <a:pt x="41" y="99"/>
                      <a:pt x="49" y="102"/>
                      <a:pt x="60" y="102"/>
                    </a:cubicBezTo>
                    <a:cubicBezTo>
                      <a:pt x="67" y="102"/>
                      <a:pt x="73" y="102"/>
                      <a:pt x="79" y="100"/>
                    </a:cubicBezTo>
                    <a:cubicBezTo>
                      <a:pt x="85" y="99"/>
                      <a:pt x="92" y="97"/>
                      <a:pt x="99" y="94"/>
                    </a:cubicBezTo>
                    <a:cubicBezTo>
                      <a:pt x="99" y="114"/>
                      <a:pt x="99" y="114"/>
                      <a:pt x="99" y="114"/>
                    </a:cubicBezTo>
                    <a:cubicBezTo>
                      <a:pt x="92" y="117"/>
                      <a:pt x="86" y="119"/>
                      <a:pt x="80" y="120"/>
                    </a:cubicBezTo>
                    <a:cubicBezTo>
                      <a:pt x="74" y="122"/>
                      <a:pt x="67" y="122"/>
                      <a:pt x="59" y="122"/>
                    </a:cubicBezTo>
                    <a:close/>
                    <a:moveTo>
                      <a:pt x="54" y="19"/>
                    </a:moveTo>
                    <a:cubicBezTo>
                      <a:pt x="46" y="19"/>
                      <a:pt x="40" y="22"/>
                      <a:pt x="35" y="27"/>
                    </a:cubicBezTo>
                    <a:cubicBezTo>
                      <a:pt x="30" y="32"/>
                      <a:pt x="27" y="39"/>
                      <a:pt x="26" y="49"/>
                    </a:cubicBezTo>
                    <a:cubicBezTo>
                      <a:pt x="80" y="49"/>
                      <a:pt x="80" y="49"/>
                      <a:pt x="80" y="49"/>
                    </a:cubicBezTo>
                    <a:cubicBezTo>
                      <a:pt x="80" y="39"/>
                      <a:pt x="77" y="32"/>
                      <a:pt x="73" y="27"/>
                    </a:cubicBezTo>
                    <a:cubicBezTo>
                      <a:pt x="68" y="22"/>
                      <a:pt x="62" y="19"/>
                      <a:pt x="54" y="19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endParaRPr sz="1050"/>
              </a:p>
            </p:txBody>
          </p:sp>
          <p:sp>
            <p:nvSpPr>
              <p:cNvPr id="40" name="Shape 40"/>
              <p:cNvSpPr/>
              <p:nvPr/>
            </p:nvSpPr>
            <p:spPr>
              <a:xfrm>
                <a:off x="5289550" y="1552575"/>
                <a:ext cx="93662" cy="622299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endParaRPr sz="1050"/>
              </a:p>
            </p:txBody>
          </p:sp>
          <p:sp>
            <p:nvSpPr>
              <p:cNvPr id="41" name="Shape 41"/>
              <p:cNvSpPr/>
              <p:nvPr/>
            </p:nvSpPr>
            <p:spPr>
              <a:xfrm>
                <a:off x="5440362" y="1724025"/>
                <a:ext cx="419100" cy="458788"/>
              </a:xfrm>
              <a:custGeom>
                <a:avLst/>
                <a:gdLst/>
                <a:ahLst/>
                <a:cxnLst/>
                <a:rect l="0" t="0" r="0" b="0"/>
                <a:pathLst>
                  <a:path w="112" h="122" extrusionOk="0">
                    <a:moveTo>
                      <a:pt x="112" y="61"/>
                    </a:moveTo>
                    <a:cubicBezTo>
                      <a:pt x="112" y="80"/>
                      <a:pt x="107" y="95"/>
                      <a:pt x="97" y="106"/>
                    </a:cubicBezTo>
                    <a:cubicBezTo>
                      <a:pt x="87" y="117"/>
                      <a:pt x="73" y="122"/>
                      <a:pt x="56" y="122"/>
                    </a:cubicBezTo>
                    <a:cubicBezTo>
                      <a:pt x="45" y="122"/>
                      <a:pt x="35" y="120"/>
                      <a:pt x="27" y="115"/>
                    </a:cubicBezTo>
                    <a:cubicBezTo>
                      <a:pt x="18" y="110"/>
                      <a:pt x="12" y="103"/>
                      <a:pt x="7" y="93"/>
                    </a:cubicBezTo>
                    <a:cubicBezTo>
                      <a:pt x="3" y="84"/>
                      <a:pt x="0" y="73"/>
                      <a:pt x="0" y="61"/>
                    </a:cubicBezTo>
                    <a:cubicBezTo>
                      <a:pt x="0" y="42"/>
                      <a:pt x="5" y="27"/>
                      <a:pt x="15" y="16"/>
                    </a:cubicBezTo>
                    <a:cubicBezTo>
                      <a:pt x="25" y="6"/>
                      <a:pt x="39" y="0"/>
                      <a:pt x="56" y="0"/>
                    </a:cubicBezTo>
                    <a:cubicBezTo>
                      <a:pt x="74" y="0"/>
                      <a:pt x="87" y="6"/>
                      <a:pt x="97" y="17"/>
                    </a:cubicBezTo>
                    <a:cubicBezTo>
                      <a:pt x="107" y="28"/>
                      <a:pt x="112" y="42"/>
                      <a:pt x="112" y="61"/>
                    </a:cubicBezTo>
                    <a:close/>
                    <a:moveTo>
                      <a:pt x="26" y="61"/>
                    </a:moveTo>
                    <a:cubicBezTo>
                      <a:pt x="26" y="88"/>
                      <a:pt x="36" y="102"/>
                      <a:pt x="56" y="102"/>
                    </a:cubicBezTo>
                    <a:cubicBezTo>
                      <a:pt x="76" y="102"/>
                      <a:pt x="86" y="88"/>
                      <a:pt x="86" y="61"/>
                    </a:cubicBezTo>
                    <a:cubicBezTo>
                      <a:pt x="86" y="34"/>
                      <a:pt x="76" y="21"/>
                      <a:pt x="56" y="21"/>
                    </a:cubicBezTo>
                    <a:cubicBezTo>
                      <a:pt x="46" y="21"/>
                      <a:pt x="38" y="24"/>
                      <a:pt x="33" y="31"/>
                    </a:cubicBezTo>
                    <a:cubicBezTo>
                      <a:pt x="29" y="38"/>
                      <a:pt x="26" y="48"/>
                      <a:pt x="26" y="6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endParaRPr sz="1050"/>
              </a:p>
            </p:txBody>
          </p:sp>
          <p:sp>
            <p:nvSpPr>
              <p:cNvPr id="42" name="Shape 42"/>
              <p:cNvSpPr/>
              <p:nvPr/>
            </p:nvSpPr>
            <p:spPr>
              <a:xfrm>
                <a:off x="5916612" y="1724025"/>
                <a:ext cx="401636" cy="646112"/>
              </a:xfrm>
              <a:custGeom>
                <a:avLst/>
                <a:gdLst/>
                <a:ahLst/>
                <a:cxnLst/>
                <a:rect l="0" t="0" r="0" b="0"/>
                <a:pathLst>
                  <a:path w="107" h="172" extrusionOk="0">
                    <a:moveTo>
                      <a:pt x="60" y="122"/>
                    </a:moveTo>
                    <a:cubicBezTo>
                      <a:pt x="45" y="122"/>
                      <a:pt x="34" y="117"/>
                      <a:pt x="25" y="106"/>
                    </a:cubicBezTo>
                    <a:cubicBezTo>
                      <a:pt x="24" y="106"/>
                      <a:pt x="24" y="106"/>
                      <a:pt x="24" y="106"/>
                    </a:cubicBezTo>
                    <a:cubicBezTo>
                      <a:pt x="25" y="116"/>
                      <a:pt x="25" y="122"/>
                      <a:pt x="25" y="124"/>
                    </a:cubicBezTo>
                    <a:cubicBezTo>
                      <a:pt x="25" y="172"/>
                      <a:pt x="25" y="172"/>
                      <a:pt x="25" y="172"/>
                    </a:cubicBezTo>
                    <a:cubicBezTo>
                      <a:pt x="0" y="172"/>
                      <a:pt x="0" y="172"/>
                      <a:pt x="0" y="17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21" y="2"/>
                      <a:pt x="21" y="2"/>
                      <a:pt x="21" y="2"/>
                    </a:cubicBezTo>
                    <a:cubicBezTo>
                      <a:pt x="21" y="5"/>
                      <a:pt x="22" y="10"/>
                      <a:pt x="24" y="18"/>
                    </a:cubicBezTo>
                    <a:cubicBezTo>
                      <a:pt x="25" y="18"/>
                      <a:pt x="25" y="18"/>
                      <a:pt x="25" y="18"/>
                    </a:cubicBezTo>
                    <a:cubicBezTo>
                      <a:pt x="33" y="6"/>
                      <a:pt x="45" y="0"/>
                      <a:pt x="61" y="0"/>
                    </a:cubicBezTo>
                    <a:cubicBezTo>
                      <a:pt x="75" y="0"/>
                      <a:pt x="87" y="6"/>
                      <a:pt x="95" y="16"/>
                    </a:cubicBezTo>
                    <a:cubicBezTo>
                      <a:pt x="103" y="27"/>
                      <a:pt x="107" y="42"/>
                      <a:pt x="107" y="61"/>
                    </a:cubicBezTo>
                    <a:cubicBezTo>
                      <a:pt x="107" y="80"/>
                      <a:pt x="103" y="95"/>
                      <a:pt x="95" y="106"/>
                    </a:cubicBezTo>
                    <a:cubicBezTo>
                      <a:pt x="86" y="117"/>
                      <a:pt x="75" y="122"/>
                      <a:pt x="60" y="122"/>
                    </a:cubicBezTo>
                    <a:close/>
                    <a:moveTo>
                      <a:pt x="54" y="21"/>
                    </a:moveTo>
                    <a:cubicBezTo>
                      <a:pt x="44" y="21"/>
                      <a:pt x="37" y="24"/>
                      <a:pt x="32" y="29"/>
                    </a:cubicBezTo>
                    <a:cubicBezTo>
                      <a:pt x="28" y="35"/>
                      <a:pt x="25" y="44"/>
                      <a:pt x="25" y="57"/>
                    </a:cubicBezTo>
                    <a:cubicBezTo>
                      <a:pt x="25" y="61"/>
                      <a:pt x="25" y="61"/>
                      <a:pt x="25" y="61"/>
                    </a:cubicBezTo>
                    <a:cubicBezTo>
                      <a:pt x="25" y="75"/>
                      <a:pt x="28" y="86"/>
                      <a:pt x="32" y="92"/>
                    </a:cubicBezTo>
                    <a:cubicBezTo>
                      <a:pt x="37" y="99"/>
                      <a:pt x="44" y="102"/>
                      <a:pt x="55" y="102"/>
                    </a:cubicBezTo>
                    <a:cubicBezTo>
                      <a:pt x="63" y="102"/>
                      <a:pt x="70" y="98"/>
                      <a:pt x="75" y="91"/>
                    </a:cubicBezTo>
                    <a:cubicBezTo>
                      <a:pt x="79" y="84"/>
                      <a:pt x="82" y="74"/>
                      <a:pt x="82" y="61"/>
                    </a:cubicBezTo>
                    <a:cubicBezTo>
                      <a:pt x="82" y="48"/>
                      <a:pt x="79" y="38"/>
                      <a:pt x="75" y="31"/>
                    </a:cubicBezTo>
                    <a:cubicBezTo>
                      <a:pt x="70" y="24"/>
                      <a:pt x="63" y="21"/>
                      <a:pt x="54" y="2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endParaRPr sz="1050"/>
              </a:p>
            </p:txBody>
          </p:sp>
          <p:sp>
            <p:nvSpPr>
              <p:cNvPr id="43" name="Shape 43"/>
              <p:cNvSpPr/>
              <p:nvPr/>
            </p:nvSpPr>
            <p:spPr>
              <a:xfrm>
                <a:off x="6351587" y="1724025"/>
                <a:ext cx="390524" cy="458788"/>
              </a:xfrm>
              <a:custGeom>
                <a:avLst/>
                <a:gdLst/>
                <a:ahLst/>
                <a:cxnLst/>
                <a:rect l="0" t="0" r="0" b="0"/>
                <a:pathLst>
                  <a:path w="104" h="122" extrusionOk="0">
                    <a:moveTo>
                      <a:pt x="59" y="122"/>
                    </a:moveTo>
                    <a:cubicBezTo>
                      <a:pt x="40" y="122"/>
                      <a:pt x="26" y="117"/>
                      <a:pt x="16" y="106"/>
                    </a:cubicBezTo>
                    <a:cubicBezTo>
                      <a:pt x="5" y="95"/>
                      <a:pt x="0" y="81"/>
                      <a:pt x="0" y="62"/>
                    </a:cubicBezTo>
                    <a:cubicBezTo>
                      <a:pt x="0" y="43"/>
                      <a:pt x="5" y="28"/>
                      <a:pt x="15" y="17"/>
                    </a:cubicBezTo>
                    <a:cubicBezTo>
                      <a:pt x="24" y="6"/>
                      <a:pt x="37" y="0"/>
                      <a:pt x="54" y="0"/>
                    </a:cubicBezTo>
                    <a:cubicBezTo>
                      <a:pt x="70" y="0"/>
                      <a:pt x="82" y="5"/>
                      <a:pt x="91" y="14"/>
                    </a:cubicBezTo>
                    <a:cubicBezTo>
                      <a:pt x="100" y="24"/>
                      <a:pt x="104" y="37"/>
                      <a:pt x="104" y="53"/>
                    </a:cubicBezTo>
                    <a:cubicBezTo>
                      <a:pt x="104" y="67"/>
                      <a:pt x="104" y="67"/>
                      <a:pt x="104" y="67"/>
                    </a:cubicBezTo>
                    <a:cubicBezTo>
                      <a:pt x="26" y="67"/>
                      <a:pt x="26" y="67"/>
                      <a:pt x="26" y="67"/>
                    </a:cubicBezTo>
                    <a:cubicBezTo>
                      <a:pt x="26" y="78"/>
                      <a:pt x="29" y="87"/>
                      <a:pt x="35" y="93"/>
                    </a:cubicBezTo>
                    <a:cubicBezTo>
                      <a:pt x="41" y="99"/>
                      <a:pt x="49" y="102"/>
                      <a:pt x="60" y="102"/>
                    </a:cubicBezTo>
                    <a:cubicBezTo>
                      <a:pt x="67" y="102"/>
                      <a:pt x="73" y="102"/>
                      <a:pt x="79" y="100"/>
                    </a:cubicBezTo>
                    <a:cubicBezTo>
                      <a:pt x="85" y="99"/>
                      <a:pt x="92" y="97"/>
                      <a:pt x="98" y="94"/>
                    </a:cubicBezTo>
                    <a:cubicBezTo>
                      <a:pt x="98" y="114"/>
                      <a:pt x="98" y="114"/>
                      <a:pt x="98" y="114"/>
                    </a:cubicBezTo>
                    <a:cubicBezTo>
                      <a:pt x="92" y="117"/>
                      <a:pt x="86" y="119"/>
                      <a:pt x="80" y="120"/>
                    </a:cubicBezTo>
                    <a:cubicBezTo>
                      <a:pt x="74" y="122"/>
                      <a:pt x="67" y="122"/>
                      <a:pt x="59" y="122"/>
                    </a:cubicBezTo>
                    <a:close/>
                    <a:moveTo>
                      <a:pt x="54" y="19"/>
                    </a:moveTo>
                    <a:cubicBezTo>
                      <a:pt x="46" y="19"/>
                      <a:pt x="40" y="22"/>
                      <a:pt x="35" y="27"/>
                    </a:cubicBezTo>
                    <a:cubicBezTo>
                      <a:pt x="30" y="32"/>
                      <a:pt x="27" y="39"/>
                      <a:pt x="26" y="49"/>
                    </a:cubicBezTo>
                    <a:cubicBezTo>
                      <a:pt x="80" y="49"/>
                      <a:pt x="80" y="49"/>
                      <a:pt x="80" y="49"/>
                    </a:cubicBezTo>
                    <a:cubicBezTo>
                      <a:pt x="80" y="39"/>
                      <a:pt x="77" y="32"/>
                      <a:pt x="73" y="27"/>
                    </a:cubicBezTo>
                    <a:cubicBezTo>
                      <a:pt x="68" y="22"/>
                      <a:pt x="62" y="19"/>
                      <a:pt x="54" y="19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endParaRPr sz="1050"/>
              </a:p>
            </p:txBody>
          </p:sp>
          <p:sp>
            <p:nvSpPr>
              <p:cNvPr id="44" name="Shape 44"/>
              <p:cNvSpPr/>
              <p:nvPr/>
            </p:nvSpPr>
            <p:spPr>
              <a:xfrm>
                <a:off x="6800850" y="1724025"/>
                <a:ext cx="271462" cy="450850"/>
              </a:xfrm>
              <a:custGeom>
                <a:avLst/>
                <a:gdLst/>
                <a:ahLst/>
                <a:cxnLst/>
                <a:rect l="0" t="0" r="0" b="0"/>
                <a:pathLst>
                  <a:path w="72" h="120" extrusionOk="0">
                    <a:moveTo>
                      <a:pt x="59" y="0"/>
                    </a:moveTo>
                    <a:cubicBezTo>
                      <a:pt x="64" y="0"/>
                      <a:pt x="69" y="1"/>
                      <a:pt x="72" y="1"/>
                    </a:cubicBezTo>
                    <a:cubicBezTo>
                      <a:pt x="69" y="25"/>
                      <a:pt x="69" y="25"/>
                      <a:pt x="69" y="25"/>
                    </a:cubicBezTo>
                    <a:cubicBezTo>
                      <a:pt x="66" y="24"/>
                      <a:pt x="62" y="23"/>
                      <a:pt x="58" y="23"/>
                    </a:cubicBezTo>
                    <a:cubicBezTo>
                      <a:pt x="48" y="23"/>
                      <a:pt x="40" y="27"/>
                      <a:pt x="34" y="33"/>
                    </a:cubicBezTo>
                    <a:cubicBezTo>
                      <a:pt x="28" y="40"/>
                      <a:pt x="25" y="48"/>
                      <a:pt x="25" y="59"/>
                    </a:cubicBezTo>
                    <a:cubicBezTo>
                      <a:pt x="25" y="120"/>
                      <a:pt x="25" y="120"/>
                      <a:pt x="25" y="120"/>
                    </a:cubicBezTo>
                    <a:cubicBezTo>
                      <a:pt x="0" y="120"/>
                      <a:pt x="0" y="120"/>
                      <a:pt x="0" y="12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23" y="23"/>
                      <a:pt x="23" y="23"/>
                      <a:pt x="23" y="23"/>
                    </a:cubicBezTo>
                    <a:cubicBezTo>
                      <a:pt x="24" y="23"/>
                      <a:pt x="24" y="23"/>
                      <a:pt x="24" y="23"/>
                    </a:cubicBezTo>
                    <a:cubicBezTo>
                      <a:pt x="28" y="16"/>
                      <a:pt x="33" y="11"/>
                      <a:pt x="39" y="6"/>
                    </a:cubicBezTo>
                    <a:cubicBezTo>
                      <a:pt x="45" y="2"/>
                      <a:pt x="52" y="0"/>
                      <a:pt x="5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endParaRPr sz="1050"/>
              </a:p>
            </p:txBody>
          </p:sp>
          <p:sp>
            <p:nvSpPr>
              <p:cNvPr id="45" name="Shape 45"/>
              <p:cNvSpPr/>
              <p:nvPr/>
            </p:nvSpPr>
            <p:spPr>
              <a:xfrm>
                <a:off x="7075488" y="1724025"/>
                <a:ext cx="325436" cy="458788"/>
              </a:xfrm>
              <a:custGeom>
                <a:avLst/>
                <a:gdLst/>
                <a:ahLst/>
                <a:cxnLst/>
                <a:rect l="0" t="0" r="0" b="0"/>
                <a:pathLst>
                  <a:path w="87" h="122" extrusionOk="0">
                    <a:moveTo>
                      <a:pt x="87" y="87"/>
                    </a:moveTo>
                    <a:cubicBezTo>
                      <a:pt x="87" y="98"/>
                      <a:pt x="82" y="107"/>
                      <a:pt x="74" y="113"/>
                    </a:cubicBezTo>
                    <a:cubicBezTo>
                      <a:pt x="66" y="119"/>
                      <a:pt x="54" y="122"/>
                      <a:pt x="38" y="122"/>
                    </a:cubicBezTo>
                    <a:cubicBezTo>
                      <a:pt x="22" y="122"/>
                      <a:pt x="10" y="120"/>
                      <a:pt x="0" y="115"/>
                    </a:cubicBezTo>
                    <a:cubicBezTo>
                      <a:pt x="0" y="93"/>
                      <a:pt x="0" y="93"/>
                      <a:pt x="0" y="93"/>
                    </a:cubicBezTo>
                    <a:cubicBezTo>
                      <a:pt x="14" y="100"/>
                      <a:pt x="27" y="103"/>
                      <a:pt x="39" y="103"/>
                    </a:cubicBezTo>
                    <a:cubicBezTo>
                      <a:pt x="54" y="103"/>
                      <a:pt x="62" y="98"/>
                      <a:pt x="62" y="89"/>
                    </a:cubicBezTo>
                    <a:cubicBezTo>
                      <a:pt x="62" y="86"/>
                      <a:pt x="61" y="84"/>
                      <a:pt x="60" y="82"/>
                    </a:cubicBezTo>
                    <a:cubicBezTo>
                      <a:pt x="58" y="80"/>
                      <a:pt x="55" y="78"/>
                      <a:pt x="51" y="75"/>
                    </a:cubicBezTo>
                    <a:cubicBezTo>
                      <a:pt x="47" y="73"/>
                      <a:pt x="42" y="71"/>
                      <a:pt x="35" y="68"/>
                    </a:cubicBezTo>
                    <a:cubicBezTo>
                      <a:pt x="21" y="63"/>
                      <a:pt x="12" y="58"/>
                      <a:pt x="7" y="52"/>
                    </a:cubicBezTo>
                    <a:cubicBezTo>
                      <a:pt x="3" y="47"/>
                      <a:pt x="0" y="40"/>
                      <a:pt x="0" y="32"/>
                    </a:cubicBezTo>
                    <a:cubicBezTo>
                      <a:pt x="0" y="22"/>
                      <a:pt x="4" y="14"/>
                      <a:pt x="12" y="9"/>
                    </a:cubicBezTo>
                    <a:cubicBezTo>
                      <a:pt x="20" y="3"/>
                      <a:pt x="31" y="0"/>
                      <a:pt x="45" y="0"/>
                    </a:cubicBezTo>
                    <a:cubicBezTo>
                      <a:pt x="59" y="0"/>
                      <a:pt x="72" y="3"/>
                      <a:pt x="85" y="9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64" y="22"/>
                      <a:pt x="53" y="20"/>
                      <a:pt x="45" y="20"/>
                    </a:cubicBezTo>
                    <a:cubicBezTo>
                      <a:pt x="31" y="20"/>
                      <a:pt x="25" y="23"/>
                      <a:pt x="25" y="31"/>
                    </a:cubicBezTo>
                    <a:cubicBezTo>
                      <a:pt x="25" y="35"/>
                      <a:pt x="27" y="38"/>
                      <a:pt x="30" y="40"/>
                    </a:cubicBezTo>
                    <a:cubicBezTo>
                      <a:pt x="33" y="43"/>
                      <a:pt x="41" y="46"/>
                      <a:pt x="52" y="51"/>
                    </a:cubicBezTo>
                    <a:cubicBezTo>
                      <a:pt x="62" y="55"/>
                      <a:pt x="69" y="58"/>
                      <a:pt x="74" y="61"/>
                    </a:cubicBezTo>
                    <a:cubicBezTo>
                      <a:pt x="78" y="64"/>
                      <a:pt x="81" y="68"/>
                      <a:pt x="83" y="72"/>
                    </a:cubicBezTo>
                    <a:cubicBezTo>
                      <a:pt x="86" y="76"/>
                      <a:pt x="87" y="81"/>
                      <a:pt x="87" y="87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endParaRPr sz="1050"/>
              </a:p>
            </p:txBody>
          </p:sp>
          <p:sp>
            <p:nvSpPr>
              <p:cNvPr id="46" name="Shape 46"/>
              <p:cNvSpPr/>
              <p:nvPr/>
            </p:nvSpPr>
            <p:spPr>
              <a:xfrm>
                <a:off x="4548187" y="1198562"/>
                <a:ext cx="168274" cy="206375"/>
              </a:xfrm>
              <a:custGeom>
                <a:avLst/>
                <a:gdLst/>
                <a:ahLst/>
                <a:cxnLst/>
                <a:rect l="0" t="0" r="0" b="0"/>
                <a:pathLst>
                  <a:path w="45" h="55" extrusionOk="0">
                    <a:moveTo>
                      <a:pt x="42" y="18"/>
                    </a:moveTo>
                    <a:cubicBezTo>
                      <a:pt x="44" y="17"/>
                      <a:pt x="44" y="17"/>
                      <a:pt x="43" y="15"/>
                    </a:cubicBezTo>
                    <a:cubicBezTo>
                      <a:pt x="40" y="5"/>
                      <a:pt x="27" y="0"/>
                      <a:pt x="15" y="5"/>
                    </a:cubicBezTo>
                    <a:cubicBezTo>
                      <a:pt x="7" y="8"/>
                      <a:pt x="0" y="18"/>
                      <a:pt x="0" y="28"/>
                    </a:cubicBezTo>
                    <a:cubicBezTo>
                      <a:pt x="0" y="42"/>
                      <a:pt x="10" y="55"/>
                      <a:pt x="24" y="55"/>
                    </a:cubicBezTo>
                    <a:cubicBezTo>
                      <a:pt x="30" y="55"/>
                      <a:pt x="35" y="54"/>
                      <a:pt x="39" y="51"/>
                    </a:cubicBezTo>
                    <a:cubicBezTo>
                      <a:pt x="40" y="51"/>
                      <a:pt x="45" y="47"/>
                      <a:pt x="45" y="46"/>
                    </a:cubicBezTo>
                    <a:cubicBezTo>
                      <a:pt x="45" y="46"/>
                      <a:pt x="44" y="46"/>
                      <a:pt x="43" y="47"/>
                    </a:cubicBezTo>
                    <a:cubicBezTo>
                      <a:pt x="40" y="49"/>
                      <a:pt x="35" y="49"/>
                      <a:pt x="32" y="49"/>
                    </a:cubicBezTo>
                    <a:cubicBezTo>
                      <a:pt x="24" y="49"/>
                      <a:pt x="18" y="44"/>
                      <a:pt x="14" y="38"/>
                    </a:cubicBezTo>
                    <a:cubicBezTo>
                      <a:pt x="12" y="34"/>
                      <a:pt x="10" y="30"/>
                      <a:pt x="10" y="25"/>
                    </a:cubicBezTo>
                    <a:cubicBezTo>
                      <a:pt x="9" y="18"/>
                      <a:pt x="11" y="10"/>
                      <a:pt x="19" y="7"/>
                    </a:cubicBezTo>
                    <a:cubicBezTo>
                      <a:pt x="25" y="6"/>
                      <a:pt x="30" y="9"/>
                      <a:pt x="32" y="14"/>
                    </a:cubicBezTo>
                    <a:cubicBezTo>
                      <a:pt x="33" y="17"/>
                      <a:pt x="32" y="18"/>
                      <a:pt x="30" y="19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7" y="28"/>
                      <a:pt x="17" y="28"/>
                      <a:pt x="17" y="28"/>
                    </a:cubicBezTo>
                    <a:cubicBezTo>
                      <a:pt x="25" y="24"/>
                      <a:pt x="34" y="21"/>
                      <a:pt x="42" y="18"/>
                    </a:cubicBez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endParaRPr sz="1050"/>
              </a:p>
            </p:txBody>
          </p:sp>
          <p:sp>
            <p:nvSpPr>
              <p:cNvPr id="47" name="Shape 47"/>
              <p:cNvSpPr/>
              <p:nvPr/>
            </p:nvSpPr>
            <p:spPr>
              <a:xfrm>
                <a:off x="4446587" y="1112837"/>
                <a:ext cx="101600" cy="285749"/>
              </a:xfrm>
              <a:custGeom>
                <a:avLst/>
                <a:gdLst/>
                <a:ahLst/>
                <a:cxnLst/>
                <a:rect l="0" t="0" r="0" b="0"/>
                <a:pathLst>
                  <a:path w="27" h="76" extrusionOk="0">
                    <a:moveTo>
                      <a:pt x="8" y="0"/>
                    </a:moveTo>
                    <a:cubicBezTo>
                      <a:pt x="23" y="0"/>
                      <a:pt x="23" y="0"/>
                      <a:pt x="23" y="0"/>
                    </a:cubicBezTo>
                    <a:cubicBezTo>
                      <a:pt x="21" y="2"/>
                      <a:pt x="20" y="2"/>
                      <a:pt x="19" y="4"/>
                    </a:cubicBezTo>
                    <a:cubicBezTo>
                      <a:pt x="19" y="5"/>
                      <a:pt x="18" y="6"/>
                      <a:pt x="18" y="8"/>
                    </a:cubicBezTo>
                    <a:cubicBezTo>
                      <a:pt x="17" y="28"/>
                      <a:pt x="18" y="48"/>
                      <a:pt x="18" y="68"/>
                    </a:cubicBezTo>
                    <a:cubicBezTo>
                      <a:pt x="18" y="73"/>
                      <a:pt x="20" y="72"/>
                      <a:pt x="27" y="72"/>
                    </a:cubicBezTo>
                    <a:cubicBezTo>
                      <a:pt x="26" y="73"/>
                      <a:pt x="24" y="75"/>
                      <a:pt x="23" y="76"/>
                    </a:cubicBezTo>
                    <a:cubicBezTo>
                      <a:pt x="17" y="76"/>
                      <a:pt x="11" y="76"/>
                      <a:pt x="4" y="76"/>
                    </a:cubicBezTo>
                    <a:cubicBezTo>
                      <a:pt x="7" y="73"/>
                      <a:pt x="8" y="71"/>
                      <a:pt x="8" y="65"/>
                    </a:cubicBezTo>
                    <a:cubicBezTo>
                      <a:pt x="8" y="45"/>
                      <a:pt x="7" y="25"/>
                      <a:pt x="8" y="5"/>
                    </a:cubicBezTo>
                    <a:cubicBezTo>
                      <a:pt x="5" y="5"/>
                      <a:pt x="3" y="5"/>
                      <a:pt x="0" y="5"/>
                    </a:cubicBezTo>
                    <a:cubicBezTo>
                      <a:pt x="2" y="4"/>
                      <a:pt x="5" y="2"/>
                      <a:pt x="8" y="0"/>
                    </a:cubicBez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endParaRPr sz="1050"/>
              </a:p>
            </p:txBody>
          </p:sp>
          <p:sp>
            <p:nvSpPr>
              <p:cNvPr id="48" name="Shape 48"/>
              <p:cNvSpPr/>
              <p:nvPr/>
            </p:nvSpPr>
            <p:spPr>
              <a:xfrm>
                <a:off x="4248150" y="1214437"/>
                <a:ext cx="209550" cy="311150"/>
              </a:xfrm>
              <a:custGeom>
                <a:avLst/>
                <a:gdLst/>
                <a:ahLst/>
                <a:cxnLst/>
                <a:rect l="0" t="0" r="0" b="0"/>
                <a:pathLst>
                  <a:path w="56" h="83" extrusionOk="0">
                    <a:moveTo>
                      <a:pt x="34" y="52"/>
                    </a:moveTo>
                    <a:cubicBezTo>
                      <a:pt x="35" y="53"/>
                      <a:pt x="36" y="54"/>
                      <a:pt x="38" y="54"/>
                    </a:cubicBezTo>
                    <a:cubicBezTo>
                      <a:pt x="44" y="58"/>
                      <a:pt x="46" y="63"/>
                      <a:pt x="45" y="68"/>
                    </a:cubicBezTo>
                    <a:cubicBezTo>
                      <a:pt x="45" y="73"/>
                      <a:pt x="39" y="77"/>
                      <a:pt x="31" y="78"/>
                    </a:cubicBezTo>
                    <a:cubicBezTo>
                      <a:pt x="21" y="78"/>
                      <a:pt x="9" y="75"/>
                      <a:pt x="11" y="62"/>
                    </a:cubicBezTo>
                    <a:cubicBezTo>
                      <a:pt x="12" y="56"/>
                      <a:pt x="21" y="52"/>
                      <a:pt x="28" y="52"/>
                    </a:cubicBezTo>
                    <a:cubicBezTo>
                      <a:pt x="30" y="52"/>
                      <a:pt x="32" y="52"/>
                      <a:pt x="34" y="52"/>
                    </a:cubicBezTo>
                    <a:moveTo>
                      <a:pt x="56" y="1"/>
                    </a:moveTo>
                    <a:cubicBezTo>
                      <a:pt x="49" y="5"/>
                      <a:pt x="49" y="5"/>
                      <a:pt x="49" y="5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5" y="7"/>
                      <a:pt x="47" y="10"/>
                      <a:pt x="49" y="13"/>
                    </a:cubicBezTo>
                    <a:cubicBezTo>
                      <a:pt x="50" y="17"/>
                      <a:pt x="50" y="21"/>
                      <a:pt x="49" y="25"/>
                    </a:cubicBezTo>
                    <a:cubicBezTo>
                      <a:pt x="47" y="28"/>
                      <a:pt x="45" y="31"/>
                      <a:pt x="41" y="33"/>
                    </a:cubicBezTo>
                    <a:cubicBezTo>
                      <a:pt x="39" y="35"/>
                      <a:pt x="38" y="36"/>
                      <a:pt x="37" y="38"/>
                    </a:cubicBezTo>
                    <a:cubicBezTo>
                      <a:pt x="37" y="43"/>
                      <a:pt x="43" y="46"/>
                      <a:pt x="46" y="48"/>
                    </a:cubicBezTo>
                    <a:cubicBezTo>
                      <a:pt x="53" y="54"/>
                      <a:pt x="56" y="63"/>
                      <a:pt x="51" y="71"/>
                    </a:cubicBezTo>
                    <a:cubicBezTo>
                      <a:pt x="47" y="79"/>
                      <a:pt x="36" y="83"/>
                      <a:pt x="24" y="83"/>
                    </a:cubicBezTo>
                    <a:cubicBezTo>
                      <a:pt x="10" y="83"/>
                      <a:pt x="1" y="76"/>
                      <a:pt x="1" y="67"/>
                    </a:cubicBezTo>
                    <a:cubicBezTo>
                      <a:pt x="0" y="56"/>
                      <a:pt x="12" y="50"/>
                      <a:pt x="23" y="49"/>
                    </a:cubicBezTo>
                    <a:cubicBezTo>
                      <a:pt x="26" y="49"/>
                      <a:pt x="28" y="49"/>
                      <a:pt x="31" y="49"/>
                    </a:cubicBezTo>
                    <a:cubicBezTo>
                      <a:pt x="27" y="47"/>
                      <a:pt x="26" y="42"/>
                      <a:pt x="27" y="38"/>
                    </a:cubicBezTo>
                    <a:cubicBezTo>
                      <a:pt x="28" y="37"/>
                      <a:pt x="28" y="38"/>
                      <a:pt x="27" y="38"/>
                    </a:cubicBezTo>
                    <a:cubicBezTo>
                      <a:pt x="18" y="39"/>
                      <a:pt x="9" y="33"/>
                      <a:pt x="7" y="25"/>
                    </a:cubicBezTo>
                    <a:cubicBezTo>
                      <a:pt x="6" y="21"/>
                      <a:pt x="7" y="16"/>
                      <a:pt x="8" y="12"/>
                    </a:cubicBezTo>
                    <a:cubicBezTo>
                      <a:pt x="12" y="5"/>
                      <a:pt x="20" y="0"/>
                      <a:pt x="29" y="0"/>
                    </a:cubicBezTo>
                    <a:cubicBezTo>
                      <a:pt x="38" y="0"/>
                      <a:pt x="46" y="0"/>
                      <a:pt x="56" y="1"/>
                    </a:cubicBezTo>
                    <a:moveTo>
                      <a:pt x="40" y="19"/>
                    </a:moveTo>
                    <a:cubicBezTo>
                      <a:pt x="41" y="26"/>
                      <a:pt x="39" y="33"/>
                      <a:pt x="33" y="34"/>
                    </a:cubicBezTo>
                    <a:cubicBezTo>
                      <a:pt x="26" y="36"/>
                      <a:pt x="19" y="31"/>
                      <a:pt x="17" y="22"/>
                    </a:cubicBezTo>
                    <a:cubicBezTo>
                      <a:pt x="15" y="13"/>
                      <a:pt x="17" y="7"/>
                      <a:pt x="23" y="5"/>
                    </a:cubicBezTo>
                    <a:cubicBezTo>
                      <a:pt x="30" y="2"/>
                      <a:pt x="38" y="9"/>
                      <a:pt x="40" y="19"/>
                    </a:cubicBez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endParaRPr sz="1050"/>
              </a:p>
            </p:txBody>
          </p:sp>
          <p:sp>
            <p:nvSpPr>
              <p:cNvPr id="49" name="Shape 49"/>
              <p:cNvSpPr/>
              <p:nvPr/>
            </p:nvSpPr>
            <p:spPr>
              <a:xfrm>
                <a:off x="4052887" y="1209675"/>
                <a:ext cx="201612" cy="200025"/>
              </a:xfrm>
              <a:custGeom>
                <a:avLst/>
                <a:gdLst/>
                <a:ahLst/>
                <a:cxnLst/>
                <a:rect l="0" t="0" r="0" b="0"/>
                <a:pathLst>
                  <a:path w="54" h="53" extrusionOk="0">
                    <a:moveTo>
                      <a:pt x="27" y="0"/>
                    </a:moveTo>
                    <a:cubicBezTo>
                      <a:pt x="44" y="0"/>
                      <a:pt x="53" y="11"/>
                      <a:pt x="54" y="25"/>
                    </a:cubicBezTo>
                    <a:cubicBezTo>
                      <a:pt x="54" y="38"/>
                      <a:pt x="43" y="50"/>
                      <a:pt x="30" y="51"/>
                    </a:cubicBezTo>
                    <a:cubicBezTo>
                      <a:pt x="14" y="53"/>
                      <a:pt x="0" y="42"/>
                      <a:pt x="0" y="26"/>
                    </a:cubicBezTo>
                    <a:cubicBezTo>
                      <a:pt x="0" y="12"/>
                      <a:pt x="12" y="0"/>
                      <a:pt x="27" y="0"/>
                    </a:cubicBezTo>
                    <a:moveTo>
                      <a:pt x="43" y="26"/>
                    </a:moveTo>
                    <a:cubicBezTo>
                      <a:pt x="44" y="36"/>
                      <a:pt x="41" y="45"/>
                      <a:pt x="32" y="47"/>
                    </a:cubicBezTo>
                    <a:cubicBezTo>
                      <a:pt x="23" y="49"/>
                      <a:pt x="14" y="42"/>
                      <a:pt x="11" y="29"/>
                    </a:cubicBezTo>
                    <a:cubicBezTo>
                      <a:pt x="9" y="15"/>
                      <a:pt x="13" y="6"/>
                      <a:pt x="21" y="4"/>
                    </a:cubicBezTo>
                    <a:cubicBezTo>
                      <a:pt x="31" y="1"/>
                      <a:pt x="42" y="12"/>
                      <a:pt x="43" y="26"/>
                    </a:cubicBez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endParaRPr sz="1050"/>
              </a:p>
            </p:txBody>
          </p:sp>
          <p:sp>
            <p:nvSpPr>
              <p:cNvPr id="50" name="Shape 50"/>
              <p:cNvSpPr/>
              <p:nvPr/>
            </p:nvSpPr>
            <p:spPr>
              <a:xfrm>
                <a:off x="3835400" y="1209675"/>
                <a:ext cx="201612" cy="200025"/>
              </a:xfrm>
              <a:custGeom>
                <a:avLst/>
                <a:gdLst/>
                <a:ahLst/>
                <a:cxnLst/>
                <a:rect l="0" t="0" r="0" b="0"/>
                <a:pathLst>
                  <a:path w="54" h="53" extrusionOk="0">
                    <a:moveTo>
                      <a:pt x="27" y="0"/>
                    </a:moveTo>
                    <a:cubicBezTo>
                      <a:pt x="44" y="0"/>
                      <a:pt x="53" y="11"/>
                      <a:pt x="54" y="25"/>
                    </a:cubicBezTo>
                    <a:cubicBezTo>
                      <a:pt x="54" y="38"/>
                      <a:pt x="43" y="50"/>
                      <a:pt x="30" y="51"/>
                    </a:cubicBezTo>
                    <a:cubicBezTo>
                      <a:pt x="14" y="53"/>
                      <a:pt x="0" y="42"/>
                      <a:pt x="0" y="26"/>
                    </a:cubicBezTo>
                    <a:cubicBezTo>
                      <a:pt x="0" y="12"/>
                      <a:pt x="12" y="0"/>
                      <a:pt x="27" y="0"/>
                    </a:cubicBezTo>
                    <a:moveTo>
                      <a:pt x="43" y="26"/>
                    </a:moveTo>
                    <a:cubicBezTo>
                      <a:pt x="44" y="36"/>
                      <a:pt x="41" y="45"/>
                      <a:pt x="32" y="47"/>
                    </a:cubicBezTo>
                    <a:cubicBezTo>
                      <a:pt x="23" y="49"/>
                      <a:pt x="13" y="42"/>
                      <a:pt x="11" y="29"/>
                    </a:cubicBezTo>
                    <a:cubicBezTo>
                      <a:pt x="8" y="15"/>
                      <a:pt x="13" y="6"/>
                      <a:pt x="21" y="4"/>
                    </a:cubicBezTo>
                    <a:cubicBezTo>
                      <a:pt x="31" y="1"/>
                      <a:pt x="41" y="12"/>
                      <a:pt x="43" y="26"/>
                    </a:cubicBez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endParaRPr sz="1050"/>
              </a:p>
            </p:txBody>
          </p:sp>
          <p:sp>
            <p:nvSpPr>
              <p:cNvPr id="51" name="Shape 51"/>
              <p:cNvSpPr/>
              <p:nvPr/>
            </p:nvSpPr>
            <p:spPr>
              <a:xfrm>
                <a:off x="3527425" y="1109662"/>
                <a:ext cx="292100" cy="319087"/>
              </a:xfrm>
              <a:custGeom>
                <a:avLst/>
                <a:gdLst/>
                <a:ahLst/>
                <a:cxnLst/>
                <a:rect l="0" t="0" r="0" b="0"/>
                <a:pathLst>
                  <a:path w="78" h="85" extrusionOk="0">
                    <a:moveTo>
                      <a:pt x="66" y="20"/>
                    </a:moveTo>
                    <a:cubicBezTo>
                      <a:pt x="74" y="12"/>
                      <a:pt x="74" y="12"/>
                      <a:pt x="74" y="12"/>
                    </a:cubicBezTo>
                    <a:cubicBezTo>
                      <a:pt x="60" y="1"/>
                      <a:pt x="38" y="0"/>
                      <a:pt x="23" y="7"/>
                    </a:cubicBezTo>
                    <a:cubicBezTo>
                      <a:pt x="10" y="14"/>
                      <a:pt x="1" y="27"/>
                      <a:pt x="0" y="42"/>
                    </a:cubicBezTo>
                    <a:cubicBezTo>
                      <a:pt x="0" y="57"/>
                      <a:pt x="9" y="69"/>
                      <a:pt x="18" y="75"/>
                    </a:cubicBezTo>
                    <a:cubicBezTo>
                      <a:pt x="33" y="85"/>
                      <a:pt x="58" y="83"/>
                      <a:pt x="74" y="75"/>
                    </a:cubicBezTo>
                    <a:cubicBezTo>
                      <a:pt x="74" y="74"/>
                      <a:pt x="74" y="74"/>
                      <a:pt x="74" y="74"/>
                    </a:cubicBezTo>
                    <a:cubicBezTo>
                      <a:pt x="74" y="74"/>
                      <a:pt x="74" y="74"/>
                      <a:pt x="74" y="74"/>
                    </a:cubicBezTo>
                    <a:cubicBezTo>
                      <a:pt x="74" y="58"/>
                      <a:pt x="74" y="58"/>
                      <a:pt x="74" y="58"/>
                    </a:cubicBezTo>
                    <a:cubicBezTo>
                      <a:pt x="78" y="53"/>
                      <a:pt x="78" y="53"/>
                      <a:pt x="78" y="53"/>
                    </a:cubicBezTo>
                    <a:cubicBezTo>
                      <a:pt x="55" y="53"/>
                      <a:pt x="55" y="53"/>
                      <a:pt x="55" y="53"/>
                    </a:cubicBezTo>
                    <a:cubicBezTo>
                      <a:pt x="46" y="58"/>
                      <a:pt x="46" y="58"/>
                      <a:pt x="46" y="58"/>
                    </a:cubicBezTo>
                    <a:cubicBezTo>
                      <a:pt x="63" y="58"/>
                      <a:pt x="63" y="58"/>
                      <a:pt x="63" y="58"/>
                    </a:cubicBezTo>
                    <a:cubicBezTo>
                      <a:pt x="63" y="72"/>
                      <a:pt x="63" y="72"/>
                      <a:pt x="63" y="72"/>
                    </a:cubicBezTo>
                    <a:cubicBezTo>
                      <a:pt x="63" y="74"/>
                      <a:pt x="63" y="74"/>
                      <a:pt x="60" y="75"/>
                    </a:cubicBezTo>
                    <a:cubicBezTo>
                      <a:pt x="55" y="76"/>
                      <a:pt x="50" y="77"/>
                      <a:pt x="45" y="76"/>
                    </a:cubicBezTo>
                    <a:cubicBezTo>
                      <a:pt x="29" y="75"/>
                      <a:pt x="16" y="62"/>
                      <a:pt x="13" y="46"/>
                    </a:cubicBezTo>
                    <a:cubicBezTo>
                      <a:pt x="10" y="31"/>
                      <a:pt x="18" y="16"/>
                      <a:pt x="30" y="10"/>
                    </a:cubicBezTo>
                    <a:cubicBezTo>
                      <a:pt x="36" y="7"/>
                      <a:pt x="43" y="6"/>
                      <a:pt x="50" y="8"/>
                    </a:cubicBezTo>
                    <a:cubicBezTo>
                      <a:pt x="55" y="10"/>
                      <a:pt x="60" y="13"/>
                      <a:pt x="64" y="17"/>
                    </a:cubicBezTo>
                    <a:cubicBezTo>
                      <a:pt x="61" y="21"/>
                      <a:pt x="61" y="21"/>
                      <a:pt x="61" y="21"/>
                    </a:cubicBezTo>
                    <a:lnTo>
                      <a:pt x="66" y="2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endParaRPr sz="1050"/>
              </a:p>
            </p:txBody>
          </p:sp>
        </p:grpSp>
        <p:pic>
          <p:nvPicPr>
            <p:cNvPr id="52" name="Shape 52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3881948" y="2841181"/>
              <a:ext cx="1336675" cy="1069339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22705172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ext 1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Shape 23"/>
          <p:cNvCxnSpPr/>
          <p:nvPr/>
        </p:nvCxnSpPr>
        <p:spPr>
          <a:xfrm>
            <a:off x="0" y="4581698"/>
            <a:ext cx="9157500" cy="0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" name="Shape 24"/>
          <p:cNvSpPr txBox="1"/>
          <p:nvPr/>
        </p:nvSpPr>
        <p:spPr>
          <a:xfrm>
            <a:off x="7120075" y="4714617"/>
            <a:ext cx="1761900" cy="1593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" sz="770" b="0" i="0" u="none" strike="noStrike" cap="none" baseline="0">
                <a:solidFill>
                  <a:srgbClr val="838384"/>
                </a:solidFill>
                <a:latin typeface="Open Sans"/>
                <a:ea typeface="Open Sans"/>
                <a:cs typeface="Open Sans"/>
                <a:sym typeface="Open Sans"/>
              </a:rPr>
              <a:t>Google Confidential &amp; Proprietary</a:t>
            </a:r>
          </a:p>
        </p:txBody>
      </p:sp>
      <p:pic>
        <p:nvPicPr>
          <p:cNvPr id="25" name="Shape 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8526" y="4395588"/>
            <a:ext cx="1071050" cy="83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Shape 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" name="Shape 27"/>
          <p:cNvCxnSpPr/>
          <p:nvPr/>
        </p:nvCxnSpPr>
        <p:spPr>
          <a:xfrm>
            <a:off x="0" y="677625"/>
            <a:ext cx="9157500" cy="0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" name="Shape 28"/>
          <p:cNvSpPr txBox="1"/>
          <p:nvPr/>
        </p:nvSpPr>
        <p:spPr>
          <a:xfrm>
            <a:off x="621862" y="177363"/>
            <a:ext cx="7935300" cy="40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2800">
              <a:solidFill>
                <a:srgbClr val="4656A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" name="Shape 29"/>
          <p:cNvSpPr txBox="1"/>
          <p:nvPr/>
        </p:nvSpPr>
        <p:spPr>
          <a:xfrm>
            <a:off x="621862" y="177363"/>
            <a:ext cx="7935300" cy="40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/>
          <p:nvPr/>
        </p:nvSpPr>
        <p:spPr>
          <a:xfrm>
            <a:off x="0" y="0"/>
            <a:ext cx="9143999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endParaRPr sz="1050"/>
          </a:p>
        </p:txBody>
      </p:sp>
      <p:sp>
        <p:nvSpPr>
          <p:cNvPr id="55" name="Shape 55"/>
          <p:cNvSpPr/>
          <p:nvPr/>
        </p:nvSpPr>
        <p:spPr>
          <a:xfrm>
            <a:off x="-2382" y="890588"/>
            <a:ext cx="1828086" cy="689372"/>
          </a:xfrm>
          <a:custGeom>
            <a:avLst/>
            <a:gdLst/>
            <a:ahLst/>
            <a:cxnLst/>
            <a:rect l="0" t="0" r="0" b="0"/>
            <a:pathLst>
              <a:path w="764" h="288" extrusionOk="0">
                <a:moveTo>
                  <a:pt x="728" y="0"/>
                </a:moveTo>
                <a:cubicBezTo>
                  <a:pt x="0" y="0"/>
                  <a:pt x="0" y="0"/>
                  <a:pt x="0" y="0"/>
                </a:cubicBezTo>
                <a:cubicBezTo>
                  <a:pt x="0" y="288"/>
                  <a:pt x="0" y="288"/>
                  <a:pt x="0" y="288"/>
                </a:cubicBezTo>
                <a:cubicBezTo>
                  <a:pt x="728" y="288"/>
                  <a:pt x="728" y="288"/>
                  <a:pt x="728" y="288"/>
                </a:cubicBezTo>
                <a:cubicBezTo>
                  <a:pt x="748" y="288"/>
                  <a:pt x="764" y="274"/>
                  <a:pt x="764" y="256"/>
                </a:cubicBezTo>
                <a:cubicBezTo>
                  <a:pt x="764" y="32"/>
                  <a:pt x="764" y="32"/>
                  <a:pt x="764" y="32"/>
                </a:cubicBezTo>
                <a:cubicBezTo>
                  <a:pt x="764" y="15"/>
                  <a:pt x="748" y="0"/>
                  <a:pt x="728" y="0"/>
                </a:cubicBez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endParaRPr sz="1050"/>
          </a:p>
        </p:txBody>
      </p:sp>
      <p:sp>
        <p:nvSpPr>
          <p:cNvPr id="56" name="Shape 56"/>
          <p:cNvSpPr txBox="1">
            <a:spLocks noGrp="1"/>
          </p:cNvSpPr>
          <p:nvPr>
            <p:ph type="ctrTitle"/>
          </p:nvPr>
        </p:nvSpPr>
        <p:spPr>
          <a:xfrm>
            <a:off x="1044559" y="2429107"/>
            <a:ext cx="7648075" cy="110251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indent="0" algn="l" rtl="0">
              <a:spcBef>
                <a:spcPts val="0"/>
              </a:spcBef>
              <a:buClr>
                <a:schemeClr val="accent5"/>
              </a:buClr>
              <a:buFont typeface="Arial"/>
              <a:buNone/>
              <a:defRPr sz="3375" b="1" i="0" u="none" strike="noStrike" cap="none" baseline="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indent="0" algn="l" rtl="0">
              <a:spcBef>
                <a:spcPts val="0"/>
              </a:spcBef>
              <a:defRPr/>
            </a:lvl2pPr>
            <a:lvl3pPr marL="0" marR="0" indent="0" algn="l" rtl="0">
              <a:spcBef>
                <a:spcPts val="0"/>
              </a:spcBef>
              <a:defRPr/>
            </a:lvl3pPr>
            <a:lvl4pPr marL="0" marR="0" indent="0" algn="l" rtl="0">
              <a:spcBef>
                <a:spcPts val="0"/>
              </a:spcBef>
              <a:defRPr/>
            </a:lvl4pPr>
            <a:lvl5pPr marL="0" marR="0" indent="0" algn="l" rtl="0">
              <a:spcBef>
                <a:spcPts val="0"/>
              </a:spcBef>
              <a:defRPr/>
            </a:lvl5pPr>
            <a:lvl6pPr marL="0" marR="0" indent="0" algn="l" rtl="0">
              <a:spcBef>
                <a:spcPts val="0"/>
              </a:spcBef>
              <a:defRPr/>
            </a:lvl6pPr>
            <a:lvl7pPr marL="0" marR="0" indent="0" algn="l" rtl="0">
              <a:spcBef>
                <a:spcPts val="0"/>
              </a:spcBef>
              <a:defRPr/>
            </a:lvl7pPr>
            <a:lvl8pPr marL="0" marR="0" indent="0" algn="l" rtl="0">
              <a:spcBef>
                <a:spcPts val="0"/>
              </a:spcBef>
              <a:defRPr/>
            </a:lvl8pPr>
            <a:lvl9pPr marL="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subTitle" idx="1"/>
          </p:nvPr>
        </p:nvSpPr>
        <p:spPr>
          <a:xfrm>
            <a:off x="1044559" y="3536985"/>
            <a:ext cx="7648077" cy="685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450"/>
              </a:spcBef>
              <a:buClr>
                <a:srgbClr val="3F3F3F"/>
              </a:buClr>
              <a:buFont typeface="Arial"/>
              <a:buNone/>
              <a:defRPr sz="1650" b="0" i="0" u="none" strike="noStrike" cap="none" baseline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42900" marR="0" indent="0" algn="ctr" rtl="0">
              <a:spcBef>
                <a:spcPts val="450"/>
              </a:spcBef>
              <a:buClr>
                <a:srgbClr val="3F3F3F"/>
              </a:buClr>
              <a:buFont typeface="Arial"/>
              <a:buNone/>
              <a:defRPr sz="1350" b="0" i="0" u="none" strike="noStrike" cap="none" baseline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685800" marR="0" indent="0" algn="ctr" rtl="0">
              <a:spcBef>
                <a:spcPts val="450"/>
              </a:spcBef>
              <a:buClr>
                <a:srgbClr val="3F3F3F"/>
              </a:buClr>
              <a:buFont typeface="Arial"/>
              <a:buNone/>
              <a:defRPr sz="1350" b="0" i="0" u="none" strike="noStrike" cap="none" baseline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028700" marR="0" indent="0" algn="ctr" rtl="0">
              <a:spcBef>
                <a:spcPts val="270"/>
              </a:spcBef>
              <a:buClr>
                <a:srgbClr val="3F3F3F"/>
              </a:buClr>
              <a:buFont typeface="Arial"/>
              <a:buNone/>
              <a:defRPr sz="1350" b="0" i="0" u="none" strike="noStrike" cap="none" baseline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371600" marR="0" indent="0" algn="ctr" rtl="0">
              <a:spcBef>
                <a:spcPts val="300"/>
              </a:spcBef>
              <a:buClr>
                <a:srgbClr val="3F3F3F"/>
              </a:buClr>
              <a:buFont typeface="Arial"/>
              <a:buNone/>
              <a:defRPr sz="1500" b="0" i="0" u="none" strike="noStrike" cap="none" baseline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714500" marR="0" indent="0" algn="ctr" rtl="0">
              <a:spcBef>
                <a:spcPts val="300"/>
              </a:spcBef>
              <a:buClr>
                <a:srgbClr val="3F3F3F"/>
              </a:buClr>
              <a:buFont typeface="Arial"/>
              <a:buNone/>
              <a:defRPr sz="1500" b="0" i="0" u="none" strike="noStrike" cap="none" baseline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057400" marR="0" indent="0" algn="ctr" rtl="0">
              <a:spcBef>
                <a:spcPts val="300"/>
              </a:spcBef>
              <a:buClr>
                <a:srgbClr val="3F3F3F"/>
              </a:buClr>
              <a:buFont typeface="Arial"/>
              <a:buNone/>
              <a:defRPr sz="1500" b="0" i="0" u="none" strike="noStrike" cap="none" baseline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400300" marR="0" indent="0" algn="ctr" rtl="0">
              <a:spcBef>
                <a:spcPts val="300"/>
              </a:spcBef>
              <a:buClr>
                <a:srgbClr val="3F3F3F"/>
              </a:buClr>
              <a:buFont typeface="Arial"/>
              <a:buNone/>
              <a:defRPr sz="1500" b="0" i="0" u="none" strike="noStrike" cap="none" baseline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743200" marR="0" indent="0" algn="ctr" rtl="0">
              <a:spcBef>
                <a:spcPts val="300"/>
              </a:spcBef>
              <a:buClr>
                <a:srgbClr val="3F3F3F"/>
              </a:buClr>
              <a:buFont typeface="Arial"/>
              <a:buNone/>
              <a:defRPr sz="1500" b="0" i="0" u="none" strike="noStrike" cap="none" baseline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sldNum" idx="12"/>
          </p:nvPr>
        </p:nvSpPr>
        <p:spPr>
          <a:xfrm>
            <a:off x="7819949" y="4840402"/>
            <a:ext cx="866851" cy="22631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r"/>
            <a:endParaRPr lang="en-US" sz="675" smtClean="0">
              <a:solidFill>
                <a:srgbClr val="3F3F3F"/>
              </a:solidFill>
            </a:endParaRPr>
          </a:p>
          <a:p>
            <a:pPr marL="342900" lvl="1"/>
            <a:endParaRPr lang="en-US" sz="1350" smtClean="0"/>
          </a:p>
          <a:p>
            <a:pPr marL="685800" lvl="2"/>
            <a:endParaRPr lang="en-US" sz="1350" smtClean="0"/>
          </a:p>
          <a:p>
            <a:pPr marL="1028700" lvl="3"/>
            <a:endParaRPr lang="en-US" sz="1350" smtClean="0"/>
          </a:p>
          <a:p>
            <a:pPr marL="1371600" lvl="4"/>
            <a:endParaRPr lang="en-US" sz="1350" smtClean="0"/>
          </a:p>
          <a:p>
            <a:pPr marL="1714500" lvl="5"/>
            <a:endParaRPr lang="en-US" sz="1350" smtClean="0"/>
          </a:p>
          <a:p>
            <a:pPr marL="2057400" lvl="6"/>
            <a:endParaRPr lang="en-US" sz="1350" smtClean="0"/>
          </a:p>
          <a:p>
            <a:pPr marL="2400300" lvl="7"/>
            <a:endParaRPr lang="en-US" sz="1350" smtClean="0"/>
          </a:p>
          <a:p>
            <a:pPr marL="2743200" lvl="8"/>
            <a:endParaRPr lang="en-US" sz="1350"/>
          </a:p>
        </p:txBody>
      </p:sp>
      <p:sp>
        <p:nvSpPr>
          <p:cNvPr id="59" name="Shape 59"/>
          <p:cNvSpPr txBox="1">
            <a:spLocks noGrp="1"/>
          </p:cNvSpPr>
          <p:nvPr>
            <p:ph type="body" idx="2"/>
          </p:nvPr>
        </p:nvSpPr>
        <p:spPr>
          <a:xfrm>
            <a:off x="1043522" y="4224470"/>
            <a:ext cx="5863901" cy="685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indent="0" rtl="0">
              <a:spcBef>
                <a:spcPts val="0"/>
              </a:spcBef>
              <a:buNone/>
              <a:defRPr/>
            </a:lvl1pPr>
            <a:lvl2pPr marL="342900" indent="0" rtl="0">
              <a:spcBef>
                <a:spcPts val="0"/>
              </a:spcBef>
              <a:buNone/>
              <a:defRPr/>
            </a:lvl2pPr>
            <a:lvl3pPr marL="685800" indent="0" rtl="0">
              <a:spcBef>
                <a:spcPts val="0"/>
              </a:spcBef>
              <a:buNone/>
              <a:defRPr/>
            </a:lvl3pPr>
            <a:lvl4pPr marL="1028700" indent="0" rtl="0">
              <a:spcBef>
                <a:spcPts val="0"/>
              </a:spcBef>
              <a:buNone/>
              <a:defRPr/>
            </a:lvl4pPr>
            <a:lvl5pPr marL="1371600" indent="0" rtl="0">
              <a:spcBef>
                <a:spcPts val="0"/>
              </a:spcBef>
              <a:buNone/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pic>
        <p:nvPicPr>
          <p:cNvPr id="60" name="Shape 6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96475" y="976192"/>
            <a:ext cx="652932" cy="52220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33471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gue Slide">
    <p:bg>
      <p:bgPr>
        <a:solidFill>
          <a:schemeClr val="accent5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/>
          <p:nvPr/>
        </p:nvSpPr>
        <p:spPr>
          <a:xfrm>
            <a:off x="0" y="0"/>
            <a:ext cx="9143999" cy="5143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endParaRPr sz="1050"/>
          </a:p>
        </p:txBody>
      </p:sp>
      <p:sp>
        <p:nvSpPr>
          <p:cNvPr id="63" name="Shape 63"/>
          <p:cNvSpPr txBox="1">
            <a:spLocks noGrp="1"/>
          </p:cNvSpPr>
          <p:nvPr>
            <p:ph type="ctrTitle"/>
          </p:nvPr>
        </p:nvSpPr>
        <p:spPr>
          <a:xfrm>
            <a:off x="1044656" y="1923783"/>
            <a:ext cx="7647979" cy="110251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indent="0" algn="l" rtl="0">
              <a:spcBef>
                <a:spcPts val="0"/>
              </a:spcBef>
              <a:buClr>
                <a:schemeClr val="accent6"/>
              </a:buClr>
              <a:buFont typeface="Arial"/>
              <a:buNone/>
              <a:defRPr sz="3375" b="1" i="0" u="none" strike="noStrike" cap="none" baseline="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indent="0" algn="l" rtl="0">
              <a:spcBef>
                <a:spcPts val="0"/>
              </a:spcBef>
              <a:defRPr/>
            </a:lvl2pPr>
            <a:lvl3pPr marL="0" marR="0" indent="0" algn="l" rtl="0">
              <a:spcBef>
                <a:spcPts val="0"/>
              </a:spcBef>
              <a:defRPr/>
            </a:lvl3pPr>
            <a:lvl4pPr marL="0" marR="0" indent="0" algn="l" rtl="0">
              <a:spcBef>
                <a:spcPts val="0"/>
              </a:spcBef>
              <a:defRPr/>
            </a:lvl4pPr>
            <a:lvl5pPr marL="0" marR="0" indent="0" algn="l" rtl="0">
              <a:spcBef>
                <a:spcPts val="0"/>
              </a:spcBef>
              <a:defRPr/>
            </a:lvl5pPr>
            <a:lvl6pPr marL="0" marR="0" indent="0" algn="l" rtl="0">
              <a:spcBef>
                <a:spcPts val="0"/>
              </a:spcBef>
              <a:defRPr/>
            </a:lvl6pPr>
            <a:lvl7pPr marL="0" marR="0" indent="0" algn="l" rtl="0">
              <a:spcBef>
                <a:spcPts val="0"/>
              </a:spcBef>
              <a:defRPr/>
            </a:lvl7pPr>
            <a:lvl8pPr marL="0" marR="0" indent="0" algn="l" rtl="0">
              <a:spcBef>
                <a:spcPts val="0"/>
              </a:spcBef>
              <a:defRPr/>
            </a:lvl8pPr>
            <a:lvl9pPr marL="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subTitle" idx="1"/>
          </p:nvPr>
        </p:nvSpPr>
        <p:spPr>
          <a:xfrm>
            <a:off x="1044655" y="3031655"/>
            <a:ext cx="7647979" cy="685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450"/>
              </a:spcBef>
              <a:buClr>
                <a:schemeClr val="accent6"/>
              </a:buClr>
              <a:buFont typeface="Arial"/>
              <a:buNone/>
              <a:defRPr sz="1650" b="0" i="0" u="none" strike="noStrike" cap="none" baseline="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42900" marR="0" indent="0" algn="ctr" rtl="0">
              <a:spcBef>
                <a:spcPts val="450"/>
              </a:spcBef>
              <a:buClr>
                <a:srgbClr val="3F3F3F"/>
              </a:buClr>
              <a:buFont typeface="Arial"/>
              <a:buNone/>
              <a:defRPr sz="1350" b="0" i="0" u="none" strike="noStrike" cap="none" baseline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685800" marR="0" indent="0" algn="ctr" rtl="0">
              <a:spcBef>
                <a:spcPts val="450"/>
              </a:spcBef>
              <a:buClr>
                <a:srgbClr val="3F3F3F"/>
              </a:buClr>
              <a:buFont typeface="Arial"/>
              <a:buNone/>
              <a:defRPr sz="1350" b="0" i="0" u="none" strike="noStrike" cap="none" baseline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028700" marR="0" indent="0" algn="ctr" rtl="0">
              <a:spcBef>
                <a:spcPts val="270"/>
              </a:spcBef>
              <a:buClr>
                <a:srgbClr val="3F3F3F"/>
              </a:buClr>
              <a:buFont typeface="Arial"/>
              <a:buNone/>
              <a:defRPr sz="1350" b="0" i="0" u="none" strike="noStrike" cap="none" baseline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371600" marR="0" indent="0" algn="ctr" rtl="0">
              <a:spcBef>
                <a:spcPts val="300"/>
              </a:spcBef>
              <a:buClr>
                <a:srgbClr val="3F3F3F"/>
              </a:buClr>
              <a:buFont typeface="Arial"/>
              <a:buNone/>
              <a:defRPr sz="1500" b="0" i="0" u="none" strike="noStrike" cap="none" baseline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714500" marR="0" indent="0" algn="ctr" rtl="0">
              <a:spcBef>
                <a:spcPts val="300"/>
              </a:spcBef>
              <a:buClr>
                <a:srgbClr val="3F3F3F"/>
              </a:buClr>
              <a:buFont typeface="Arial"/>
              <a:buNone/>
              <a:defRPr sz="1500" b="0" i="0" u="none" strike="noStrike" cap="none" baseline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057400" marR="0" indent="0" algn="ctr" rtl="0">
              <a:spcBef>
                <a:spcPts val="300"/>
              </a:spcBef>
              <a:buClr>
                <a:srgbClr val="3F3F3F"/>
              </a:buClr>
              <a:buFont typeface="Arial"/>
              <a:buNone/>
              <a:defRPr sz="1500" b="0" i="0" u="none" strike="noStrike" cap="none" baseline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400300" marR="0" indent="0" algn="ctr" rtl="0">
              <a:spcBef>
                <a:spcPts val="300"/>
              </a:spcBef>
              <a:buClr>
                <a:srgbClr val="3F3F3F"/>
              </a:buClr>
              <a:buFont typeface="Arial"/>
              <a:buNone/>
              <a:defRPr sz="1500" b="0" i="0" u="none" strike="noStrike" cap="none" baseline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743200" marR="0" indent="0" algn="ctr" rtl="0">
              <a:spcBef>
                <a:spcPts val="300"/>
              </a:spcBef>
              <a:buClr>
                <a:srgbClr val="3F3F3F"/>
              </a:buClr>
              <a:buFont typeface="Arial"/>
              <a:buNone/>
              <a:defRPr sz="1500" b="0" i="0" u="none" strike="noStrike" cap="none" baseline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sldNum" idx="12"/>
          </p:nvPr>
        </p:nvSpPr>
        <p:spPr>
          <a:xfrm>
            <a:off x="7819949" y="4840402"/>
            <a:ext cx="866851" cy="22631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r"/>
            <a:endParaRPr lang="en-US" sz="675" smtClean="0">
              <a:solidFill>
                <a:srgbClr val="3F3F3F"/>
              </a:solidFill>
            </a:endParaRPr>
          </a:p>
          <a:p>
            <a:pPr marL="342900" lvl="1"/>
            <a:endParaRPr lang="en-US" sz="1350" smtClean="0"/>
          </a:p>
          <a:p>
            <a:pPr marL="685800" lvl="2"/>
            <a:endParaRPr lang="en-US" sz="1350" smtClean="0"/>
          </a:p>
          <a:p>
            <a:pPr marL="1028700" lvl="3"/>
            <a:endParaRPr lang="en-US" sz="1350" smtClean="0"/>
          </a:p>
          <a:p>
            <a:pPr marL="1371600" lvl="4"/>
            <a:endParaRPr lang="en-US" sz="1350" smtClean="0"/>
          </a:p>
          <a:p>
            <a:pPr marL="1714500" lvl="5"/>
            <a:endParaRPr lang="en-US" sz="1350" smtClean="0"/>
          </a:p>
          <a:p>
            <a:pPr marL="2057400" lvl="6"/>
            <a:endParaRPr lang="en-US" sz="1350" smtClean="0"/>
          </a:p>
          <a:p>
            <a:pPr marL="2400300" lvl="7"/>
            <a:endParaRPr lang="en-US" sz="1350" smtClean="0"/>
          </a:p>
          <a:p>
            <a:pPr marL="2743200" lvl="8"/>
            <a:endParaRPr lang="en-US" sz="1350"/>
          </a:p>
        </p:txBody>
      </p:sp>
      <p:sp>
        <p:nvSpPr>
          <p:cNvPr id="66" name="Shape 66"/>
          <p:cNvSpPr/>
          <p:nvPr/>
        </p:nvSpPr>
        <p:spPr>
          <a:xfrm>
            <a:off x="-2382" y="890588"/>
            <a:ext cx="1828086" cy="689372"/>
          </a:xfrm>
          <a:custGeom>
            <a:avLst/>
            <a:gdLst/>
            <a:ahLst/>
            <a:cxnLst/>
            <a:rect l="0" t="0" r="0" b="0"/>
            <a:pathLst>
              <a:path w="764" h="288" extrusionOk="0">
                <a:moveTo>
                  <a:pt x="728" y="0"/>
                </a:moveTo>
                <a:cubicBezTo>
                  <a:pt x="0" y="0"/>
                  <a:pt x="0" y="0"/>
                  <a:pt x="0" y="0"/>
                </a:cubicBezTo>
                <a:cubicBezTo>
                  <a:pt x="0" y="288"/>
                  <a:pt x="0" y="288"/>
                  <a:pt x="0" y="288"/>
                </a:cubicBezTo>
                <a:cubicBezTo>
                  <a:pt x="728" y="288"/>
                  <a:pt x="728" y="288"/>
                  <a:pt x="728" y="288"/>
                </a:cubicBezTo>
                <a:cubicBezTo>
                  <a:pt x="748" y="288"/>
                  <a:pt x="764" y="274"/>
                  <a:pt x="764" y="256"/>
                </a:cubicBezTo>
                <a:cubicBezTo>
                  <a:pt x="764" y="32"/>
                  <a:pt x="764" y="32"/>
                  <a:pt x="764" y="32"/>
                </a:cubicBezTo>
                <a:cubicBezTo>
                  <a:pt x="764" y="15"/>
                  <a:pt x="748" y="0"/>
                  <a:pt x="728" y="0"/>
                </a:cubicBez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endParaRPr sz="1050"/>
          </a:p>
        </p:txBody>
      </p:sp>
      <p:pic>
        <p:nvPicPr>
          <p:cNvPr id="67" name="Shape 6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96475" y="976192"/>
            <a:ext cx="652932" cy="52220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0100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 Slide">
    <p:bg>
      <p:bgPr>
        <a:solidFill>
          <a:schemeClr val="accent5"/>
        </a:solid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/>
          <p:nvPr/>
        </p:nvSpPr>
        <p:spPr>
          <a:xfrm>
            <a:off x="0" y="0"/>
            <a:ext cx="9143999" cy="5143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endParaRPr sz="1050"/>
          </a:p>
        </p:txBody>
      </p:sp>
      <p:sp>
        <p:nvSpPr>
          <p:cNvPr id="72" name="Shape 72"/>
          <p:cNvSpPr txBox="1">
            <a:spLocks noGrp="1"/>
          </p:cNvSpPr>
          <p:nvPr>
            <p:ph type="ctrTitle"/>
          </p:nvPr>
        </p:nvSpPr>
        <p:spPr>
          <a:xfrm>
            <a:off x="685800" y="828675"/>
            <a:ext cx="6481026" cy="219762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173831" marR="0" indent="-173831" algn="l" rtl="0">
              <a:spcBef>
                <a:spcPts val="0"/>
              </a:spcBef>
              <a:buClr>
                <a:schemeClr val="accent6"/>
              </a:buClr>
              <a:buFont typeface="Arial"/>
              <a:buNone/>
              <a:defRPr sz="2700" b="0" i="0" u="none" strike="noStrike" cap="none" baseline="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indent="0" algn="l" rtl="0">
              <a:spcBef>
                <a:spcPts val="0"/>
              </a:spcBef>
              <a:defRPr/>
            </a:lvl2pPr>
            <a:lvl3pPr marL="0" marR="0" indent="0" algn="l" rtl="0">
              <a:spcBef>
                <a:spcPts val="0"/>
              </a:spcBef>
              <a:defRPr/>
            </a:lvl3pPr>
            <a:lvl4pPr marL="0" marR="0" indent="0" algn="l" rtl="0">
              <a:spcBef>
                <a:spcPts val="0"/>
              </a:spcBef>
              <a:defRPr/>
            </a:lvl4pPr>
            <a:lvl5pPr marL="0" marR="0" indent="0" algn="l" rtl="0">
              <a:spcBef>
                <a:spcPts val="0"/>
              </a:spcBef>
              <a:defRPr/>
            </a:lvl5pPr>
            <a:lvl6pPr marL="0" marR="0" indent="0" algn="l" rtl="0">
              <a:spcBef>
                <a:spcPts val="0"/>
              </a:spcBef>
              <a:defRPr/>
            </a:lvl6pPr>
            <a:lvl7pPr marL="0" marR="0" indent="0" algn="l" rtl="0">
              <a:spcBef>
                <a:spcPts val="0"/>
              </a:spcBef>
              <a:defRPr/>
            </a:lvl7pPr>
            <a:lvl8pPr marL="0" marR="0" indent="0" algn="l" rtl="0">
              <a:spcBef>
                <a:spcPts val="0"/>
              </a:spcBef>
              <a:defRPr/>
            </a:lvl8pPr>
            <a:lvl9pPr marL="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3" name="Shape 73"/>
          <p:cNvSpPr txBox="1">
            <a:spLocks noGrp="1"/>
          </p:cNvSpPr>
          <p:nvPr>
            <p:ph type="subTitle" idx="1"/>
          </p:nvPr>
        </p:nvSpPr>
        <p:spPr>
          <a:xfrm>
            <a:off x="923543" y="4013863"/>
            <a:ext cx="5581140" cy="7609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60747" marR="0" indent="-260747" algn="l" rtl="0">
              <a:spcBef>
                <a:spcPts val="450"/>
              </a:spcBef>
              <a:buClr>
                <a:schemeClr val="accent6"/>
              </a:buClr>
              <a:buFont typeface="Arial"/>
              <a:buNone/>
              <a:defRPr sz="1650" b="0" i="0" u="none" strike="noStrike" cap="none" baseline="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42900" marR="0" indent="0" algn="ctr" rtl="0">
              <a:spcBef>
                <a:spcPts val="450"/>
              </a:spcBef>
              <a:buClr>
                <a:srgbClr val="3F3F3F"/>
              </a:buClr>
              <a:buFont typeface="Arial"/>
              <a:buNone/>
              <a:defRPr sz="1350" b="0" i="0" u="none" strike="noStrike" cap="none" baseline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685800" marR="0" indent="0" algn="ctr" rtl="0">
              <a:spcBef>
                <a:spcPts val="450"/>
              </a:spcBef>
              <a:buClr>
                <a:srgbClr val="3F3F3F"/>
              </a:buClr>
              <a:buFont typeface="Arial"/>
              <a:buNone/>
              <a:defRPr sz="1350" b="0" i="0" u="none" strike="noStrike" cap="none" baseline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028700" marR="0" indent="0" algn="ctr" rtl="0">
              <a:spcBef>
                <a:spcPts val="270"/>
              </a:spcBef>
              <a:buClr>
                <a:srgbClr val="3F3F3F"/>
              </a:buClr>
              <a:buFont typeface="Arial"/>
              <a:buNone/>
              <a:defRPr sz="1350" b="0" i="0" u="none" strike="noStrike" cap="none" baseline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371600" marR="0" indent="0" algn="ctr" rtl="0">
              <a:spcBef>
                <a:spcPts val="300"/>
              </a:spcBef>
              <a:buClr>
                <a:srgbClr val="3F3F3F"/>
              </a:buClr>
              <a:buFont typeface="Arial"/>
              <a:buNone/>
              <a:defRPr sz="1500" b="0" i="0" u="none" strike="noStrike" cap="none" baseline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714500" marR="0" indent="0" algn="ctr" rtl="0">
              <a:spcBef>
                <a:spcPts val="300"/>
              </a:spcBef>
              <a:buClr>
                <a:srgbClr val="3F3F3F"/>
              </a:buClr>
              <a:buFont typeface="Arial"/>
              <a:buNone/>
              <a:defRPr sz="1500" b="0" i="0" u="none" strike="noStrike" cap="none" baseline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057400" marR="0" indent="0" algn="ctr" rtl="0">
              <a:spcBef>
                <a:spcPts val="300"/>
              </a:spcBef>
              <a:buClr>
                <a:srgbClr val="3F3F3F"/>
              </a:buClr>
              <a:buFont typeface="Arial"/>
              <a:buNone/>
              <a:defRPr sz="1500" b="0" i="0" u="none" strike="noStrike" cap="none" baseline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400300" marR="0" indent="0" algn="ctr" rtl="0">
              <a:spcBef>
                <a:spcPts val="300"/>
              </a:spcBef>
              <a:buClr>
                <a:srgbClr val="3F3F3F"/>
              </a:buClr>
              <a:buFont typeface="Arial"/>
              <a:buNone/>
              <a:defRPr sz="1500" b="0" i="0" u="none" strike="noStrike" cap="none" baseline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743200" marR="0" indent="0" algn="ctr" rtl="0">
              <a:spcBef>
                <a:spcPts val="300"/>
              </a:spcBef>
              <a:buClr>
                <a:srgbClr val="3F3F3F"/>
              </a:buClr>
              <a:buFont typeface="Arial"/>
              <a:buNone/>
              <a:defRPr sz="1500" b="0" i="0" u="none" strike="noStrike" cap="none" baseline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08422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act Information">
    <p:bg>
      <p:bgPr>
        <a:solidFill>
          <a:schemeClr val="accent1"/>
        </a:solid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/>
          <p:nvPr/>
        </p:nvSpPr>
        <p:spPr>
          <a:xfrm>
            <a:off x="0" y="89"/>
            <a:ext cx="9143999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endParaRPr sz="1050"/>
          </a:p>
        </p:txBody>
      </p:sp>
      <p:sp>
        <p:nvSpPr>
          <p:cNvPr id="77" name="Shape 77"/>
          <p:cNvSpPr/>
          <p:nvPr/>
        </p:nvSpPr>
        <p:spPr>
          <a:xfrm flipH="1">
            <a:off x="7315200" y="2075679"/>
            <a:ext cx="1828086" cy="689372"/>
          </a:xfrm>
          <a:custGeom>
            <a:avLst/>
            <a:gdLst/>
            <a:ahLst/>
            <a:cxnLst/>
            <a:rect l="0" t="0" r="0" b="0"/>
            <a:pathLst>
              <a:path w="764" h="288" extrusionOk="0">
                <a:moveTo>
                  <a:pt x="728" y="0"/>
                </a:moveTo>
                <a:cubicBezTo>
                  <a:pt x="0" y="0"/>
                  <a:pt x="0" y="0"/>
                  <a:pt x="0" y="0"/>
                </a:cubicBezTo>
                <a:cubicBezTo>
                  <a:pt x="0" y="288"/>
                  <a:pt x="0" y="288"/>
                  <a:pt x="0" y="288"/>
                </a:cubicBezTo>
                <a:cubicBezTo>
                  <a:pt x="728" y="288"/>
                  <a:pt x="728" y="288"/>
                  <a:pt x="728" y="288"/>
                </a:cubicBezTo>
                <a:cubicBezTo>
                  <a:pt x="748" y="288"/>
                  <a:pt x="764" y="274"/>
                  <a:pt x="764" y="256"/>
                </a:cubicBezTo>
                <a:cubicBezTo>
                  <a:pt x="764" y="32"/>
                  <a:pt x="764" y="32"/>
                  <a:pt x="764" y="32"/>
                </a:cubicBezTo>
                <a:cubicBezTo>
                  <a:pt x="764" y="15"/>
                  <a:pt x="748" y="0"/>
                  <a:pt x="72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endParaRPr sz="1050"/>
          </a:p>
        </p:txBody>
      </p:sp>
      <p:pic>
        <p:nvPicPr>
          <p:cNvPr id="78" name="Shape 7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391496" y="2159258"/>
            <a:ext cx="652932" cy="522209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Shape 79"/>
          <p:cNvSpPr txBox="1">
            <a:spLocks noGrp="1"/>
          </p:cNvSpPr>
          <p:nvPr>
            <p:ph type="ctrTitle"/>
          </p:nvPr>
        </p:nvSpPr>
        <p:spPr>
          <a:xfrm>
            <a:off x="1037628" y="1658536"/>
            <a:ext cx="6056027" cy="110251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indent="0" algn="l" rtl="0">
              <a:spcBef>
                <a:spcPts val="0"/>
              </a:spcBef>
              <a:buClr>
                <a:schemeClr val="lt1"/>
              </a:buClr>
              <a:buFont typeface="Arial"/>
              <a:buNone/>
              <a:defRPr sz="3375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indent="0" algn="l" rtl="0">
              <a:spcBef>
                <a:spcPts val="0"/>
              </a:spcBef>
              <a:defRPr/>
            </a:lvl2pPr>
            <a:lvl3pPr marL="0" marR="0" indent="0" algn="l" rtl="0">
              <a:spcBef>
                <a:spcPts val="0"/>
              </a:spcBef>
              <a:defRPr/>
            </a:lvl3pPr>
            <a:lvl4pPr marL="0" marR="0" indent="0" algn="l" rtl="0">
              <a:spcBef>
                <a:spcPts val="0"/>
              </a:spcBef>
              <a:defRPr/>
            </a:lvl4pPr>
            <a:lvl5pPr marL="0" marR="0" indent="0" algn="l" rtl="0">
              <a:spcBef>
                <a:spcPts val="0"/>
              </a:spcBef>
              <a:defRPr/>
            </a:lvl5pPr>
            <a:lvl6pPr marL="0" marR="0" indent="0" algn="l" rtl="0">
              <a:spcBef>
                <a:spcPts val="0"/>
              </a:spcBef>
              <a:defRPr/>
            </a:lvl6pPr>
            <a:lvl7pPr marL="0" marR="0" indent="0" algn="l" rtl="0">
              <a:spcBef>
                <a:spcPts val="0"/>
              </a:spcBef>
              <a:defRPr/>
            </a:lvl7pPr>
            <a:lvl8pPr marL="0" marR="0" indent="0" algn="l" rtl="0">
              <a:spcBef>
                <a:spcPts val="0"/>
              </a:spcBef>
              <a:defRPr/>
            </a:lvl8pPr>
            <a:lvl9pPr marL="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subTitle" idx="1"/>
          </p:nvPr>
        </p:nvSpPr>
        <p:spPr>
          <a:xfrm>
            <a:off x="1017218" y="3031658"/>
            <a:ext cx="6087553" cy="54547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450"/>
              </a:spcBef>
              <a:buClr>
                <a:schemeClr val="lt1"/>
              </a:buClr>
              <a:buFont typeface="Arial"/>
              <a:buNone/>
              <a:defRPr sz="12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42900" marR="0" indent="0" algn="ctr" rtl="0">
              <a:spcBef>
                <a:spcPts val="450"/>
              </a:spcBef>
              <a:buClr>
                <a:srgbClr val="3F3F3F"/>
              </a:buClr>
              <a:buFont typeface="Arial"/>
              <a:buNone/>
              <a:defRPr sz="1350" b="0" i="0" u="none" strike="noStrike" cap="none" baseline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685800" marR="0" indent="0" algn="ctr" rtl="0">
              <a:spcBef>
                <a:spcPts val="450"/>
              </a:spcBef>
              <a:buClr>
                <a:srgbClr val="3F3F3F"/>
              </a:buClr>
              <a:buFont typeface="Arial"/>
              <a:buNone/>
              <a:defRPr sz="1350" b="0" i="0" u="none" strike="noStrike" cap="none" baseline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028700" marR="0" indent="0" algn="ctr" rtl="0">
              <a:spcBef>
                <a:spcPts val="270"/>
              </a:spcBef>
              <a:buClr>
                <a:srgbClr val="3F3F3F"/>
              </a:buClr>
              <a:buFont typeface="Arial"/>
              <a:buNone/>
              <a:defRPr sz="1350" b="0" i="0" u="none" strike="noStrike" cap="none" baseline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371600" marR="0" indent="0" algn="ctr" rtl="0">
              <a:spcBef>
                <a:spcPts val="300"/>
              </a:spcBef>
              <a:buClr>
                <a:srgbClr val="3F3F3F"/>
              </a:buClr>
              <a:buFont typeface="Arial"/>
              <a:buNone/>
              <a:defRPr sz="1500" b="0" i="0" u="none" strike="noStrike" cap="none" baseline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714500" marR="0" indent="0" algn="ctr" rtl="0">
              <a:spcBef>
                <a:spcPts val="300"/>
              </a:spcBef>
              <a:buClr>
                <a:srgbClr val="3F3F3F"/>
              </a:buClr>
              <a:buFont typeface="Arial"/>
              <a:buNone/>
              <a:defRPr sz="1500" b="0" i="0" u="none" strike="noStrike" cap="none" baseline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057400" marR="0" indent="0" algn="ctr" rtl="0">
              <a:spcBef>
                <a:spcPts val="300"/>
              </a:spcBef>
              <a:buClr>
                <a:srgbClr val="3F3F3F"/>
              </a:buClr>
              <a:buFont typeface="Arial"/>
              <a:buNone/>
              <a:defRPr sz="1500" b="0" i="0" u="none" strike="noStrike" cap="none" baseline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400300" marR="0" indent="0" algn="ctr" rtl="0">
              <a:spcBef>
                <a:spcPts val="300"/>
              </a:spcBef>
              <a:buClr>
                <a:srgbClr val="3F3F3F"/>
              </a:buClr>
              <a:buFont typeface="Arial"/>
              <a:buNone/>
              <a:defRPr sz="1500" b="0" i="0" u="none" strike="noStrike" cap="none" baseline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743200" marR="0" indent="0" algn="ctr" rtl="0">
              <a:spcBef>
                <a:spcPts val="300"/>
              </a:spcBef>
              <a:buClr>
                <a:srgbClr val="3F3F3F"/>
              </a:buClr>
              <a:buFont typeface="Arial"/>
              <a:buNone/>
              <a:defRPr sz="1500" b="0" i="0" u="none" strike="noStrike" cap="none" baseline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" name="Shape 81"/>
          <p:cNvSpPr txBox="1">
            <a:spLocks noGrp="1"/>
          </p:cNvSpPr>
          <p:nvPr>
            <p:ph type="body" idx="2"/>
          </p:nvPr>
        </p:nvSpPr>
        <p:spPr>
          <a:xfrm>
            <a:off x="1016709" y="3719513"/>
            <a:ext cx="3673474" cy="269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indent="0" rtl="0">
              <a:spcBef>
                <a:spcPts val="0"/>
              </a:spcBef>
              <a:buClr>
                <a:schemeClr val="lt1"/>
              </a:buClr>
              <a:buNone/>
              <a:defRPr sz="1350" baseline="0">
                <a:solidFill>
                  <a:schemeClr val="lt1"/>
                </a:solidFill>
              </a:defRPr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82" name="Shape 82"/>
          <p:cNvSpPr txBox="1">
            <a:spLocks noGrp="1"/>
          </p:cNvSpPr>
          <p:nvPr>
            <p:ph type="body" idx="3"/>
          </p:nvPr>
        </p:nvSpPr>
        <p:spPr>
          <a:xfrm>
            <a:off x="1016709" y="3988346"/>
            <a:ext cx="3673474" cy="269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indent="0" rtl="0">
              <a:spcBef>
                <a:spcPts val="0"/>
              </a:spcBef>
              <a:buClr>
                <a:schemeClr val="lt1"/>
              </a:buClr>
              <a:buNone/>
              <a:defRPr sz="1350" baseline="0">
                <a:solidFill>
                  <a:schemeClr val="lt1"/>
                </a:solidFill>
              </a:defRPr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83" name="Shape 83"/>
          <p:cNvSpPr txBox="1">
            <a:spLocks noGrp="1"/>
          </p:cNvSpPr>
          <p:nvPr>
            <p:ph type="body" idx="4"/>
          </p:nvPr>
        </p:nvSpPr>
        <p:spPr>
          <a:xfrm>
            <a:off x="1016709" y="4257973"/>
            <a:ext cx="3673474" cy="269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indent="0" rtl="0">
              <a:spcBef>
                <a:spcPts val="0"/>
              </a:spcBef>
              <a:buClr>
                <a:schemeClr val="lt1"/>
              </a:buClr>
              <a:buNone/>
              <a:defRPr sz="1350" baseline="0">
                <a:solidFill>
                  <a:schemeClr val="lt1"/>
                </a:solidFill>
              </a:defRPr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73654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ullet Slide with Subtitle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>
            <a:spLocks noGrp="1"/>
          </p:cNvSpPr>
          <p:nvPr>
            <p:ph type="sldNum" idx="12"/>
          </p:nvPr>
        </p:nvSpPr>
        <p:spPr>
          <a:xfrm>
            <a:off x="7819949" y="4840402"/>
            <a:ext cx="866851" cy="22631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r"/>
            <a:endParaRPr lang="en-US" sz="675" smtClean="0">
              <a:solidFill>
                <a:srgbClr val="3F3F3F"/>
              </a:solidFill>
            </a:endParaRPr>
          </a:p>
          <a:p>
            <a:pPr marL="342900" lvl="1"/>
            <a:endParaRPr lang="en-US" sz="1350" smtClean="0"/>
          </a:p>
          <a:p>
            <a:pPr marL="685800" lvl="2"/>
            <a:endParaRPr lang="en-US" sz="1350" smtClean="0"/>
          </a:p>
          <a:p>
            <a:pPr marL="1028700" lvl="3"/>
            <a:endParaRPr lang="en-US" sz="1350" smtClean="0"/>
          </a:p>
          <a:p>
            <a:pPr marL="1371600" lvl="4"/>
            <a:endParaRPr lang="en-US" sz="1350" smtClean="0"/>
          </a:p>
          <a:p>
            <a:pPr marL="1714500" lvl="5"/>
            <a:endParaRPr lang="en-US" sz="1350" smtClean="0"/>
          </a:p>
          <a:p>
            <a:pPr marL="2057400" lvl="6"/>
            <a:endParaRPr lang="en-US" sz="1350" smtClean="0"/>
          </a:p>
          <a:p>
            <a:pPr marL="2400300" lvl="7"/>
            <a:endParaRPr lang="en-US" sz="1350" smtClean="0"/>
          </a:p>
          <a:p>
            <a:pPr marL="2743200" lvl="8"/>
            <a:endParaRPr lang="en-US" sz="1350"/>
          </a:p>
        </p:txBody>
      </p:sp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xfrm>
            <a:off x="466723" y="1371600"/>
            <a:ext cx="8229600" cy="322535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71450" marR="0" indent="-119063" algn="l" rtl="0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rgbClr val="727272"/>
              </a:buClr>
              <a:buFont typeface="Arial"/>
              <a:buChar char="●"/>
              <a:defRPr>
                <a:solidFill>
                  <a:srgbClr val="727272"/>
                </a:solidFill>
              </a:defRPr>
            </a:lvl1pPr>
            <a:lvl2pPr marL="514350" marR="0" indent="-119063" algn="l" rtl="0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rgbClr val="727272"/>
              </a:buClr>
              <a:buFont typeface="Arial"/>
              <a:buChar char="●"/>
              <a:defRPr>
                <a:solidFill>
                  <a:srgbClr val="727272"/>
                </a:solidFill>
              </a:defRPr>
            </a:lvl2pPr>
            <a:lvl3pPr marL="857250" marR="0" indent="-119063" algn="l" rtl="0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rgbClr val="727272"/>
              </a:buClr>
              <a:buFont typeface="Arial"/>
              <a:buChar char="●"/>
              <a:defRPr>
                <a:solidFill>
                  <a:srgbClr val="727272"/>
                </a:solidFill>
              </a:defRPr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87" name="Shape 87"/>
          <p:cNvSpPr txBox="1">
            <a:spLocks noGrp="1"/>
          </p:cNvSpPr>
          <p:nvPr>
            <p:ph type="body" idx="2"/>
          </p:nvPr>
        </p:nvSpPr>
        <p:spPr>
          <a:xfrm>
            <a:off x="455612" y="755573"/>
            <a:ext cx="8229600" cy="4238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indent="0" rtl="0">
              <a:spcBef>
                <a:spcPts val="0"/>
              </a:spcBef>
              <a:buNone/>
              <a:defRPr sz="1500"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88" name="Shape 88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54565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buClr>
                <a:schemeClr val="accent5"/>
              </a:buClr>
              <a:buNone/>
              <a:defRPr sz="2250" b="1">
                <a:solidFill>
                  <a:schemeClr val="accent5"/>
                </a:solidFill>
              </a:defRPr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5941356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ullet Slide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>
            <a:spLocks noGrp="1"/>
          </p:cNvSpPr>
          <p:nvPr>
            <p:ph type="body" idx="1"/>
          </p:nvPr>
        </p:nvSpPr>
        <p:spPr>
          <a:xfrm>
            <a:off x="459606" y="1052513"/>
            <a:ext cx="8229600" cy="354509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71450" marR="0" indent="-119063" algn="l" rtl="0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Font typeface="Arial"/>
              <a:buChar char="●"/>
              <a:defRPr/>
            </a:lvl1pPr>
            <a:lvl2pPr marL="514350" marR="0" indent="-119063" algn="l" rtl="0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Font typeface="Arial"/>
              <a:buChar char="●"/>
              <a:defRPr/>
            </a:lvl2pPr>
            <a:lvl3pPr marL="857250" marR="0" indent="-119063" algn="l" rtl="0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Font typeface="Arial"/>
              <a:buChar char="●"/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91" name="Shape 91"/>
          <p:cNvSpPr txBox="1">
            <a:spLocks noGrp="1"/>
          </p:cNvSpPr>
          <p:nvPr>
            <p:ph type="sldNum" idx="12"/>
          </p:nvPr>
        </p:nvSpPr>
        <p:spPr>
          <a:xfrm>
            <a:off x="7819949" y="4840402"/>
            <a:ext cx="866851" cy="22631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r"/>
            <a:endParaRPr lang="en-US" sz="675" smtClean="0">
              <a:solidFill>
                <a:srgbClr val="3F3F3F"/>
              </a:solidFill>
            </a:endParaRPr>
          </a:p>
          <a:p>
            <a:pPr marL="342900" lvl="1"/>
            <a:endParaRPr lang="en-US" sz="1350" smtClean="0"/>
          </a:p>
          <a:p>
            <a:pPr marL="685800" lvl="2"/>
            <a:endParaRPr lang="en-US" sz="1350" smtClean="0"/>
          </a:p>
          <a:p>
            <a:pPr marL="1028700" lvl="3"/>
            <a:endParaRPr lang="en-US" sz="1350" smtClean="0"/>
          </a:p>
          <a:p>
            <a:pPr marL="1371600" lvl="4"/>
            <a:endParaRPr lang="en-US" sz="1350" smtClean="0"/>
          </a:p>
          <a:p>
            <a:pPr marL="1714500" lvl="5"/>
            <a:endParaRPr lang="en-US" sz="1350" smtClean="0"/>
          </a:p>
          <a:p>
            <a:pPr marL="2057400" lvl="6"/>
            <a:endParaRPr lang="en-US" sz="1350" smtClean="0"/>
          </a:p>
          <a:p>
            <a:pPr marL="2400300" lvl="7"/>
            <a:endParaRPr lang="en-US" sz="1350" smtClean="0"/>
          </a:p>
          <a:p>
            <a:pPr marL="2743200" lvl="8"/>
            <a:endParaRPr lang="en-US" sz="1350"/>
          </a:p>
        </p:txBody>
      </p:sp>
      <p:sp>
        <p:nvSpPr>
          <p:cNvPr id="92" name="Shape 92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54565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buClr>
                <a:schemeClr val="accent5"/>
              </a:buClr>
              <a:buNone/>
              <a:defRPr sz="2250" b="1">
                <a:solidFill>
                  <a:schemeClr val="accent5"/>
                </a:solidFill>
              </a:defRPr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001963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de Slide with Subtitle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sldNum" idx="12"/>
          </p:nvPr>
        </p:nvSpPr>
        <p:spPr>
          <a:xfrm>
            <a:off x="7819949" y="4840402"/>
            <a:ext cx="866851" cy="22631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r"/>
            <a:endParaRPr lang="en-US" sz="675" smtClean="0">
              <a:solidFill>
                <a:srgbClr val="3F3F3F"/>
              </a:solidFill>
            </a:endParaRPr>
          </a:p>
          <a:p>
            <a:pPr marL="342900" lvl="1"/>
            <a:endParaRPr lang="en-US" sz="1350" smtClean="0"/>
          </a:p>
          <a:p>
            <a:pPr marL="685800" lvl="2"/>
            <a:endParaRPr lang="en-US" sz="1350" smtClean="0"/>
          </a:p>
          <a:p>
            <a:pPr marL="1028700" lvl="3"/>
            <a:endParaRPr lang="en-US" sz="1350" smtClean="0"/>
          </a:p>
          <a:p>
            <a:pPr marL="1371600" lvl="4"/>
            <a:endParaRPr lang="en-US" sz="1350" smtClean="0"/>
          </a:p>
          <a:p>
            <a:pPr marL="1714500" lvl="5"/>
            <a:endParaRPr lang="en-US" sz="1350" smtClean="0"/>
          </a:p>
          <a:p>
            <a:pPr marL="2057400" lvl="6"/>
            <a:endParaRPr lang="en-US" sz="1350" smtClean="0"/>
          </a:p>
          <a:p>
            <a:pPr marL="2400300" lvl="7"/>
            <a:endParaRPr lang="en-US" sz="1350" smtClean="0"/>
          </a:p>
          <a:p>
            <a:pPr marL="2743200" lvl="8"/>
            <a:endParaRPr lang="en-US" sz="1350"/>
          </a:p>
        </p:txBody>
      </p:sp>
      <p:sp>
        <p:nvSpPr>
          <p:cNvPr id="95" name="Shape 95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54565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buClr>
                <a:schemeClr val="accent5"/>
              </a:buClr>
              <a:buNone/>
              <a:defRPr sz="2250" b="1">
                <a:solidFill>
                  <a:schemeClr val="accent5"/>
                </a:solidFill>
              </a:defRPr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455612" y="755573"/>
            <a:ext cx="8229600" cy="4238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indent="0" rtl="0">
              <a:spcBef>
                <a:spcPts val="0"/>
              </a:spcBef>
              <a:buNone/>
              <a:defRPr sz="1500"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97" name="Shape 97"/>
          <p:cNvSpPr txBox="1">
            <a:spLocks noGrp="1"/>
          </p:cNvSpPr>
          <p:nvPr>
            <p:ph type="body" idx="2"/>
          </p:nvPr>
        </p:nvSpPr>
        <p:spPr>
          <a:xfrm>
            <a:off x="466723" y="1371600"/>
            <a:ext cx="8229600" cy="101995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indent="0" rtl="0">
              <a:spcBef>
                <a:spcPts val="0"/>
              </a:spcBef>
              <a:buClr>
                <a:schemeClr val="accent5"/>
              </a:buClr>
              <a:buNone/>
              <a:defRPr>
                <a:solidFill>
                  <a:schemeClr val="accent5"/>
                </a:solidFill>
              </a:defRPr>
            </a:lvl1pPr>
            <a:lvl2pPr marL="342900" indent="0" rtl="0">
              <a:spcBef>
                <a:spcPts val="0"/>
              </a:spcBef>
              <a:buNone/>
              <a:defRPr/>
            </a:lvl2pPr>
            <a:lvl3pPr marL="685800" indent="0" rtl="0">
              <a:spcBef>
                <a:spcPts val="0"/>
              </a:spcBef>
              <a:buNone/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7259130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with Subtitle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>
            <a:spLocks noGrp="1"/>
          </p:cNvSpPr>
          <p:nvPr>
            <p:ph type="sldNum" idx="12"/>
          </p:nvPr>
        </p:nvSpPr>
        <p:spPr>
          <a:xfrm>
            <a:off x="7819949" y="4840402"/>
            <a:ext cx="866851" cy="22631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r"/>
            <a:endParaRPr lang="en-US" sz="675" smtClean="0">
              <a:solidFill>
                <a:srgbClr val="3F3F3F"/>
              </a:solidFill>
            </a:endParaRPr>
          </a:p>
          <a:p>
            <a:pPr marL="342900" lvl="1"/>
            <a:endParaRPr lang="en-US" sz="1350" smtClean="0"/>
          </a:p>
          <a:p>
            <a:pPr marL="685800" lvl="2"/>
            <a:endParaRPr lang="en-US" sz="1350" smtClean="0"/>
          </a:p>
          <a:p>
            <a:pPr marL="1028700" lvl="3"/>
            <a:endParaRPr lang="en-US" sz="1350" smtClean="0"/>
          </a:p>
          <a:p>
            <a:pPr marL="1371600" lvl="4"/>
            <a:endParaRPr lang="en-US" sz="1350" smtClean="0"/>
          </a:p>
          <a:p>
            <a:pPr marL="1714500" lvl="5"/>
            <a:endParaRPr lang="en-US" sz="1350" smtClean="0"/>
          </a:p>
          <a:p>
            <a:pPr marL="2057400" lvl="6"/>
            <a:endParaRPr lang="en-US" sz="1350" smtClean="0"/>
          </a:p>
          <a:p>
            <a:pPr marL="2400300" lvl="7"/>
            <a:endParaRPr lang="en-US" sz="1350" smtClean="0"/>
          </a:p>
          <a:p>
            <a:pPr marL="2743200" lvl="8"/>
            <a:endParaRPr lang="en-US" sz="1350"/>
          </a:p>
        </p:txBody>
      </p:sp>
      <p:sp>
        <p:nvSpPr>
          <p:cNvPr id="100" name="Shape 100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54565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buClr>
                <a:schemeClr val="accent5"/>
              </a:buClr>
              <a:buNone/>
              <a:defRPr sz="2250" b="1">
                <a:solidFill>
                  <a:schemeClr val="accent5"/>
                </a:solidFill>
              </a:defRPr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455612" y="755573"/>
            <a:ext cx="8229600" cy="4238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indent="0" rtl="0">
              <a:spcBef>
                <a:spcPts val="0"/>
              </a:spcBef>
              <a:buNone/>
              <a:defRPr sz="1500"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0421177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>
            <a:spLocks noGrp="1"/>
          </p:cNvSpPr>
          <p:nvPr>
            <p:ph type="sldNum" idx="12"/>
          </p:nvPr>
        </p:nvSpPr>
        <p:spPr>
          <a:xfrm>
            <a:off x="7819949" y="4840402"/>
            <a:ext cx="866851" cy="22631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r"/>
            <a:endParaRPr lang="en-US" sz="675" smtClean="0">
              <a:solidFill>
                <a:srgbClr val="3F3F3F"/>
              </a:solidFill>
            </a:endParaRPr>
          </a:p>
          <a:p>
            <a:pPr marL="342900" lvl="1"/>
            <a:endParaRPr lang="en-US" sz="1350" smtClean="0"/>
          </a:p>
          <a:p>
            <a:pPr marL="685800" lvl="2"/>
            <a:endParaRPr lang="en-US" sz="1350" smtClean="0"/>
          </a:p>
          <a:p>
            <a:pPr marL="1028700" lvl="3"/>
            <a:endParaRPr lang="en-US" sz="1350" smtClean="0"/>
          </a:p>
          <a:p>
            <a:pPr marL="1371600" lvl="4"/>
            <a:endParaRPr lang="en-US" sz="1350" smtClean="0"/>
          </a:p>
          <a:p>
            <a:pPr marL="1714500" lvl="5"/>
            <a:endParaRPr lang="en-US" sz="1350" smtClean="0"/>
          </a:p>
          <a:p>
            <a:pPr marL="2057400" lvl="6"/>
            <a:endParaRPr lang="en-US" sz="1350" smtClean="0"/>
          </a:p>
          <a:p>
            <a:pPr marL="2400300" lvl="7"/>
            <a:endParaRPr lang="en-US" sz="1350" smtClean="0"/>
          </a:p>
          <a:p>
            <a:pPr marL="2743200" lvl="8"/>
            <a:endParaRPr lang="en-US" sz="1350"/>
          </a:p>
        </p:txBody>
      </p:sp>
      <p:sp>
        <p:nvSpPr>
          <p:cNvPr id="104" name="Shape 104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54565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buClr>
                <a:schemeClr val="accent5"/>
              </a:buClr>
              <a:buNone/>
              <a:defRPr sz="2250" b="1">
                <a:solidFill>
                  <a:schemeClr val="accent5"/>
                </a:solidFill>
              </a:defRPr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7279236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 txBox="1">
            <a:spLocks noGrp="1"/>
          </p:cNvSpPr>
          <p:nvPr>
            <p:ph type="sldNum" idx="12"/>
          </p:nvPr>
        </p:nvSpPr>
        <p:spPr>
          <a:xfrm>
            <a:off x="7819949" y="4840402"/>
            <a:ext cx="866851" cy="22631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r"/>
            <a:endParaRPr lang="en-US" sz="675" smtClean="0">
              <a:solidFill>
                <a:srgbClr val="3F3F3F"/>
              </a:solidFill>
            </a:endParaRPr>
          </a:p>
          <a:p>
            <a:pPr marL="342900" lvl="1"/>
            <a:endParaRPr lang="en-US" sz="1350" smtClean="0"/>
          </a:p>
          <a:p>
            <a:pPr marL="685800" lvl="2"/>
            <a:endParaRPr lang="en-US" sz="1350" smtClean="0"/>
          </a:p>
          <a:p>
            <a:pPr marL="1028700" lvl="3"/>
            <a:endParaRPr lang="en-US" sz="1350" smtClean="0"/>
          </a:p>
          <a:p>
            <a:pPr marL="1371600" lvl="4"/>
            <a:endParaRPr lang="en-US" sz="1350" smtClean="0"/>
          </a:p>
          <a:p>
            <a:pPr marL="1714500" lvl="5"/>
            <a:endParaRPr lang="en-US" sz="1350" smtClean="0"/>
          </a:p>
          <a:p>
            <a:pPr marL="2057400" lvl="6"/>
            <a:endParaRPr lang="en-US" sz="1350" smtClean="0"/>
          </a:p>
          <a:p>
            <a:pPr marL="2400300" lvl="7"/>
            <a:endParaRPr lang="en-US" sz="1350" smtClean="0"/>
          </a:p>
          <a:p>
            <a:pPr marL="2743200" lvl="8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3065753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able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Shape 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2" name="Shape 32"/>
          <p:cNvGraphicFramePr/>
          <p:nvPr/>
        </p:nvGraphicFramePr>
        <p:xfrm>
          <a:off x="588200" y="926887"/>
          <a:ext cx="8000000" cy="1752550"/>
        </p:xfrm>
        <a:graphic>
          <a:graphicData uri="http://schemas.openxmlformats.org/drawingml/2006/table">
            <a:tbl>
              <a:tblPr>
                <a:noFill/>
                <a:tableStyleId>{EB9508C6-1EA6-447F-B879-3859FE1A9EA4}</a:tableStyleId>
              </a:tblPr>
              <a:tblGrid>
                <a:gridCol w="2000000"/>
                <a:gridCol w="2000000"/>
                <a:gridCol w="2000000"/>
                <a:gridCol w="2000000"/>
              </a:tblGrid>
              <a:tr h="285750"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68575" marB="68575">
                    <a:lnL w="9525" cap="flat" cmpd="sng">
                      <a:solidFill>
                        <a:srgbClr val="BABA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BABA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BABA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BABA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3838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68575" marB="68575">
                    <a:lnL w="9525" cap="flat" cmpd="sng">
                      <a:solidFill>
                        <a:srgbClr val="BABA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BABA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BABA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BABA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3838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68575" marB="68575">
                    <a:lnL w="9525" cap="flat" cmpd="sng">
                      <a:solidFill>
                        <a:srgbClr val="BABA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BABA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BABA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BABA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3838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68575" marB="68575">
                    <a:lnL w="9525" cap="flat" cmpd="sng">
                      <a:solidFill>
                        <a:srgbClr val="BABA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BABA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BABA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BABA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38384"/>
                    </a:solidFill>
                  </a:tcPr>
                </a:tc>
              </a:tr>
              <a:tr h="285750"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68575" marB="68575">
                    <a:lnL w="9525" cap="flat" cmpd="sng">
                      <a:solidFill>
                        <a:srgbClr val="BABA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BABA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BABA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BABA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68575" marB="68575">
                    <a:lnL w="9525" cap="flat" cmpd="sng">
                      <a:solidFill>
                        <a:srgbClr val="BABA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BABA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BABA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BABA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68575" marB="68575">
                    <a:lnL w="9525" cap="flat" cmpd="sng">
                      <a:solidFill>
                        <a:srgbClr val="BABA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BABA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BABA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BABA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68575" marB="68575">
                    <a:lnL w="9525" cap="flat" cmpd="sng">
                      <a:solidFill>
                        <a:srgbClr val="BABA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BABA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BABA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BABA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5750"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68575" marB="68575">
                    <a:lnL w="9525" cap="flat" cmpd="sng">
                      <a:solidFill>
                        <a:srgbClr val="BABA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BABA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BABA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BABA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68575" marB="68575">
                    <a:lnL w="9525" cap="flat" cmpd="sng">
                      <a:solidFill>
                        <a:srgbClr val="BABA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BABA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BABA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BABA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68575" marB="68575">
                    <a:lnL w="9525" cap="flat" cmpd="sng">
                      <a:solidFill>
                        <a:srgbClr val="BABA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BABA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BABA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BABA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68575" marB="68575">
                    <a:lnL w="9525" cap="flat" cmpd="sng">
                      <a:solidFill>
                        <a:srgbClr val="BABA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BABA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BABA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BABA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5750"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68575" marB="68575">
                    <a:lnL w="9525" cap="flat" cmpd="sng">
                      <a:solidFill>
                        <a:srgbClr val="BABA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BABA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BABA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BABA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68575" marB="68575">
                    <a:lnL w="9525" cap="flat" cmpd="sng">
                      <a:solidFill>
                        <a:srgbClr val="BABA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BABA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BABA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BABA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68575" marB="68575">
                    <a:lnL w="9525" cap="flat" cmpd="sng">
                      <a:solidFill>
                        <a:srgbClr val="BABA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BABA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BABA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BABA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68575" marB="68575">
                    <a:lnL w="9525" cap="flat" cmpd="sng">
                      <a:solidFill>
                        <a:srgbClr val="BABA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BABA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BABA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BABA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5750"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68575" marB="68575">
                    <a:lnL w="9525" cap="flat" cmpd="sng">
                      <a:solidFill>
                        <a:srgbClr val="BABA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BABA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BABA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BABA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68575" marB="68575">
                    <a:lnL w="9525" cap="flat" cmpd="sng">
                      <a:solidFill>
                        <a:srgbClr val="BABA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BABA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BABA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BABA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68575" marB="68575">
                    <a:lnL w="9525" cap="flat" cmpd="sng">
                      <a:solidFill>
                        <a:srgbClr val="BABA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BABA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BABA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BABA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68575" marB="68575">
                    <a:lnL w="9525" cap="flat" cmpd="sng">
                      <a:solidFill>
                        <a:srgbClr val="BABA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BABA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BABA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BABA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cxnSp>
        <p:nvCxnSpPr>
          <p:cNvPr id="35" name="Shape 35"/>
          <p:cNvCxnSpPr/>
          <p:nvPr/>
        </p:nvCxnSpPr>
        <p:spPr>
          <a:xfrm>
            <a:off x="0" y="4581698"/>
            <a:ext cx="9157500" cy="0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" name="Shape 36"/>
          <p:cNvCxnSpPr/>
          <p:nvPr/>
        </p:nvCxnSpPr>
        <p:spPr>
          <a:xfrm>
            <a:off x="0" y="677625"/>
            <a:ext cx="9157500" cy="0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579475" y="176525"/>
            <a:ext cx="8000099" cy="40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rtl="0">
              <a:spcBef>
                <a:spcPts val="0"/>
              </a:spcBef>
              <a:buNone/>
              <a:defRPr sz="2400">
                <a:solidFill>
                  <a:srgbClr val="4656A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rtl="0">
              <a:spcBef>
                <a:spcPts val="0"/>
              </a:spcBef>
              <a:buNone/>
              <a:defRPr sz="2400">
                <a:solidFill>
                  <a:srgbClr val="4656A6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rtl="0">
              <a:spcBef>
                <a:spcPts val="0"/>
              </a:spcBef>
              <a:buNone/>
              <a:defRPr sz="2400">
                <a:solidFill>
                  <a:srgbClr val="4656A6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rtl="0">
              <a:spcBef>
                <a:spcPts val="0"/>
              </a:spcBef>
              <a:buNone/>
              <a:defRPr sz="2400">
                <a:solidFill>
                  <a:srgbClr val="4656A6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rtl="0">
              <a:spcBef>
                <a:spcPts val="0"/>
              </a:spcBef>
              <a:buNone/>
              <a:defRPr sz="2400">
                <a:solidFill>
                  <a:srgbClr val="4656A6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rtl="0">
              <a:spcBef>
                <a:spcPts val="0"/>
              </a:spcBef>
              <a:buNone/>
              <a:defRPr sz="2400">
                <a:solidFill>
                  <a:srgbClr val="4656A6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rtl="0">
              <a:spcBef>
                <a:spcPts val="0"/>
              </a:spcBef>
              <a:buNone/>
              <a:defRPr sz="2400">
                <a:solidFill>
                  <a:srgbClr val="4656A6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rtl="0">
              <a:spcBef>
                <a:spcPts val="0"/>
              </a:spcBef>
              <a:buNone/>
              <a:defRPr sz="2400">
                <a:solidFill>
                  <a:srgbClr val="4656A6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>
              <a:spcBef>
                <a:spcPts val="0"/>
              </a:spcBef>
              <a:buNone/>
              <a:defRPr sz="2400">
                <a:solidFill>
                  <a:srgbClr val="4656A6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0" name="TextBox 9"/>
          <p:cNvSpPr txBox="1"/>
          <p:nvPr userDrawn="1"/>
        </p:nvSpPr>
        <p:spPr>
          <a:xfrm>
            <a:off x="236641" y="4606830"/>
            <a:ext cx="42539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accent1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//</a:t>
            </a:r>
            <a:r>
              <a:rPr lang="en-US" sz="2000" b="1" dirty="0" err="1" smtClean="0">
                <a:solidFill>
                  <a:schemeClr val="accent1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dev.</a:t>
            </a:r>
            <a:r>
              <a:rPr lang="en-US" sz="2000" dirty="0" err="1" smtClean="0">
                <a:solidFill>
                  <a:schemeClr val="accent1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day</a:t>
            </a:r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* Kyiv 2015</a:t>
            </a:r>
            <a:endParaRPr lang="en-US" sz="2000" dirty="0">
              <a:solidFill>
                <a:schemeClr val="accent1">
                  <a:lumMod val="7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/>
          <p:nvPr/>
        </p:nvSpPr>
        <p:spPr>
          <a:xfrm>
            <a:off x="0" y="1"/>
            <a:ext cx="9144001" cy="1149749"/>
          </a:xfrm>
          <a:prstGeom prst="rect">
            <a:avLst/>
          </a:prstGeom>
          <a:solidFill>
            <a:srgbClr val="2388DB"/>
          </a:solidFill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endParaRPr sz="1050"/>
          </a:p>
        </p:txBody>
      </p:sp>
      <p:cxnSp>
        <p:nvCxnSpPr>
          <p:cNvPr id="109" name="Shape 109"/>
          <p:cNvCxnSpPr/>
          <p:nvPr/>
        </p:nvCxnSpPr>
        <p:spPr>
          <a:xfrm>
            <a:off x="0" y="1127875"/>
            <a:ext cx="9144001" cy="0"/>
          </a:xfrm>
          <a:prstGeom prst="straightConnector1">
            <a:avLst/>
          </a:prstGeom>
          <a:noFill/>
          <a:ln w="57150" cap="flat" cmpd="sng">
            <a:solidFill>
              <a:srgbClr val="000000">
                <a:alpha val="14901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rtl="0">
              <a:spcBef>
                <a:spcPts val="0"/>
              </a:spcBef>
              <a:defRPr sz="2700"/>
            </a:lvl1pPr>
            <a:lvl2pPr rtl="0">
              <a:spcBef>
                <a:spcPts val="0"/>
              </a:spcBef>
              <a:defRPr sz="2700"/>
            </a:lvl2pPr>
            <a:lvl3pPr rtl="0">
              <a:spcBef>
                <a:spcPts val="0"/>
              </a:spcBef>
              <a:defRPr sz="2700"/>
            </a:lvl3pPr>
            <a:lvl4pPr rtl="0">
              <a:spcBef>
                <a:spcPts val="0"/>
              </a:spcBef>
              <a:defRPr sz="2700"/>
            </a:lvl4pPr>
            <a:lvl5pPr rtl="0">
              <a:spcBef>
                <a:spcPts val="0"/>
              </a:spcBef>
              <a:defRPr sz="2700"/>
            </a:lvl5pPr>
            <a:lvl6pPr rtl="0">
              <a:spcBef>
                <a:spcPts val="0"/>
              </a:spcBef>
              <a:defRPr sz="2700"/>
            </a:lvl6pPr>
            <a:lvl7pPr rtl="0">
              <a:spcBef>
                <a:spcPts val="0"/>
              </a:spcBef>
              <a:defRPr sz="2700"/>
            </a:lvl7pPr>
            <a:lvl8pPr rtl="0">
              <a:spcBef>
                <a:spcPts val="0"/>
              </a:spcBef>
              <a:defRPr sz="2700"/>
            </a:lvl8pPr>
            <a:lvl9pPr rtl="0">
              <a:spcBef>
                <a:spcPts val="0"/>
              </a:spcBef>
              <a:defRPr sz="2700"/>
            </a:lvl9pPr>
          </a:lstStyle>
          <a:p>
            <a:endParaRPr/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 sz="1350"/>
            </a:lvl5pPr>
            <a:lvl6pPr rtl="0">
              <a:spcBef>
                <a:spcPts val="0"/>
              </a:spcBef>
              <a:defRPr sz="1350"/>
            </a:lvl6pPr>
            <a:lvl7pPr rtl="0">
              <a:spcBef>
                <a:spcPts val="0"/>
              </a:spcBef>
              <a:defRPr sz="1350"/>
            </a:lvl7pPr>
            <a:lvl8pPr rtl="0">
              <a:spcBef>
                <a:spcPts val="0"/>
              </a:spcBef>
              <a:defRPr sz="1350"/>
            </a:lvl8pPr>
            <a:lvl9pPr rtl="0">
              <a:spcBef>
                <a:spcPts val="0"/>
              </a:spcBef>
              <a:defRPr sz="135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9440931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OBJECT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>
            <a:spLocks noGrp="1"/>
          </p:cNvSpPr>
          <p:nvPr>
            <p:ph type="title"/>
          </p:nvPr>
        </p:nvSpPr>
        <p:spPr>
          <a:xfrm>
            <a:off x="269651" y="893"/>
            <a:ext cx="8615420" cy="685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l" rtl="0">
              <a:spcBef>
                <a:spcPts val="0"/>
              </a:spcBef>
              <a:spcAft>
                <a:spcPts val="0"/>
              </a:spcAft>
              <a:defRPr sz="3000">
                <a:solidFill>
                  <a:srgbClr val="3C3C3C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rtl="0">
              <a:spcBef>
                <a:spcPts val="0"/>
              </a:spcBef>
              <a:spcAft>
                <a:spcPts val="0"/>
              </a:spcAft>
              <a:defRPr sz="3000">
                <a:solidFill>
                  <a:srgbClr val="3C3C3C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>
              <a:spcBef>
                <a:spcPts val="0"/>
              </a:spcBef>
              <a:spcAft>
                <a:spcPts val="0"/>
              </a:spcAft>
              <a:defRPr sz="3000">
                <a:solidFill>
                  <a:srgbClr val="3C3C3C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>
              <a:spcBef>
                <a:spcPts val="0"/>
              </a:spcBef>
              <a:spcAft>
                <a:spcPts val="0"/>
              </a:spcAft>
              <a:defRPr sz="3000">
                <a:solidFill>
                  <a:srgbClr val="3C3C3C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>
              <a:spcBef>
                <a:spcPts val="0"/>
              </a:spcBef>
              <a:spcAft>
                <a:spcPts val="0"/>
              </a:spcAft>
              <a:defRPr sz="3000">
                <a:solidFill>
                  <a:srgbClr val="3C3C3C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42900" algn="l" rtl="0">
              <a:spcBef>
                <a:spcPts val="0"/>
              </a:spcBef>
              <a:spcAft>
                <a:spcPts val="0"/>
              </a:spcAft>
              <a:defRPr sz="3000">
                <a:solidFill>
                  <a:srgbClr val="3C3C3C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685799" algn="l" rtl="0">
              <a:spcBef>
                <a:spcPts val="0"/>
              </a:spcBef>
              <a:spcAft>
                <a:spcPts val="0"/>
              </a:spcAft>
              <a:defRPr sz="3000">
                <a:solidFill>
                  <a:srgbClr val="3C3C3C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028699" algn="l" rtl="0">
              <a:spcBef>
                <a:spcPts val="0"/>
              </a:spcBef>
              <a:spcAft>
                <a:spcPts val="0"/>
              </a:spcAft>
              <a:defRPr sz="3000">
                <a:solidFill>
                  <a:srgbClr val="3C3C3C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371599" algn="l" rtl="0">
              <a:spcBef>
                <a:spcPts val="0"/>
              </a:spcBef>
              <a:spcAft>
                <a:spcPts val="0"/>
              </a:spcAft>
              <a:defRPr sz="3000">
                <a:solidFill>
                  <a:srgbClr val="3C3C3C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4" name="Shape 114"/>
          <p:cNvSpPr txBox="1">
            <a:spLocks noGrp="1"/>
          </p:cNvSpPr>
          <p:nvPr>
            <p:ph type="body" idx="1"/>
          </p:nvPr>
        </p:nvSpPr>
        <p:spPr>
          <a:xfrm>
            <a:off x="276793" y="1024234"/>
            <a:ext cx="8615420" cy="362188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97644" indent="-78581" algn="l" rtl="0">
              <a:spcBef>
                <a:spcPts val="900"/>
              </a:spcBef>
              <a:spcAft>
                <a:spcPts val="0"/>
              </a:spcAft>
              <a:buClr>
                <a:srgbClr val="4D4D4D"/>
              </a:buClr>
              <a:buFont typeface="Arial"/>
              <a:buChar char="●"/>
              <a:defRPr sz="2400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84585" indent="-165497" algn="l" rtl="0">
              <a:spcBef>
                <a:spcPts val="900"/>
              </a:spcBef>
              <a:spcAft>
                <a:spcPts val="0"/>
              </a:spcAft>
              <a:buClr>
                <a:srgbClr val="676767"/>
              </a:buClr>
              <a:buFont typeface="Arial"/>
              <a:buChar char="●"/>
              <a:defRPr sz="1875">
                <a:solidFill>
                  <a:srgbClr val="676767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758429" indent="-105965" algn="l" rtl="0">
              <a:spcBef>
                <a:spcPts val="900"/>
              </a:spcBef>
              <a:spcAft>
                <a:spcPts val="0"/>
              </a:spcAft>
              <a:buClr>
                <a:srgbClr val="676767"/>
              </a:buClr>
              <a:buFont typeface="Arial"/>
              <a:buChar char="●"/>
              <a:defRPr sz="1875">
                <a:solidFill>
                  <a:srgbClr val="676767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103710" indent="-146447" algn="l" rtl="0">
              <a:spcBef>
                <a:spcPts val="900"/>
              </a:spcBef>
              <a:spcAft>
                <a:spcPts val="0"/>
              </a:spcAft>
              <a:buClr>
                <a:srgbClr val="676767"/>
              </a:buClr>
              <a:buFont typeface="Arial"/>
              <a:buChar char="●"/>
              <a:defRPr sz="1875">
                <a:solidFill>
                  <a:srgbClr val="676767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401366" indent="-101204" algn="l" rtl="0">
              <a:spcBef>
                <a:spcPts val="900"/>
              </a:spcBef>
              <a:spcAft>
                <a:spcPts val="0"/>
              </a:spcAft>
              <a:buClr>
                <a:srgbClr val="676767"/>
              </a:buClr>
              <a:buFont typeface="Arial"/>
              <a:buChar char="●"/>
              <a:defRPr sz="1875">
                <a:solidFill>
                  <a:srgbClr val="676767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745454" indent="-102392" algn="l" rtl="0">
              <a:spcBef>
                <a:spcPts val="900"/>
              </a:spcBef>
              <a:spcAft>
                <a:spcPts val="0"/>
              </a:spcAft>
              <a:buClr>
                <a:srgbClr val="676767"/>
              </a:buClr>
              <a:buFont typeface="Arial"/>
              <a:buChar char="●"/>
              <a:defRPr sz="1875">
                <a:solidFill>
                  <a:srgbClr val="67676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088354" indent="-102392" algn="l" rtl="0">
              <a:spcBef>
                <a:spcPts val="900"/>
              </a:spcBef>
              <a:spcAft>
                <a:spcPts val="0"/>
              </a:spcAft>
              <a:buClr>
                <a:srgbClr val="676767"/>
              </a:buClr>
              <a:buFont typeface="Arial"/>
              <a:buChar char="●"/>
              <a:defRPr sz="1875">
                <a:solidFill>
                  <a:srgbClr val="67676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431253" indent="-102390" algn="l" rtl="0">
              <a:spcBef>
                <a:spcPts val="900"/>
              </a:spcBef>
              <a:spcAft>
                <a:spcPts val="0"/>
              </a:spcAft>
              <a:buClr>
                <a:srgbClr val="676767"/>
              </a:buClr>
              <a:buFont typeface="Arial"/>
              <a:buChar char="●"/>
              <a:defRPr sz="1875">
                <a:solidFill>
                  <a:srgbClr val="67676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774153" indent="-102391" algn="l" rtl="0">
              <a:spcBef>
                <a:spcPts val="900"/>
              </a:spcBef>
              <a:spcAft>
                <a:spcPts val="0"/>
              </a:spcAft>
              <a:buClr>
                <a:srgbClr val="676767"/>
              </a:buClr>
              <a:buFont typeface="Arial"/>
              <a:buChar char="●"/>
              <a:defRPr sz="1875">
                <a:solidFill>
                  <a:srgbClr val="67676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218666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ivider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Shape 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Shape 40"/>
          <p:cNvSpPr/>
          <p:nvPr/>
        </p:nvSpPr>
        <p:spPr>
          <a:xfrm>
            <a:off x="-40500" y="-5700"/>
            <a:ext cx="9193500" cy="4586700"/>
          </a:xfrm>
          <a:prstGeom prst="rect">
            <a:avLst/>
          </a:prstGeom>
          <a:solidFill>
            <a:srgbClr val="4656A6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title"/>
          </p:nvPr>
        </p:nvSpPr>
        <p:spPr>
          <a:xfrm>
            <a:off x="627900" y="1808025"/>
            <a:ext cx="7888200" cy="2244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ctr" rtl="0">
              <a:spcBef>
                <a:spcPts val="0"/>
              </a:spcBef>
              <a:buNone/>
              <a:defRPr sz="4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rtl="0">
              <a:spcBef>
                <a:spcPts val="0"/>
              </a:spcBef>
              <a:buNone/>
              <a:defRPr/>
            </a:lvl2pPr>
            <a:lvl3pPr rtl="0">
              <a:spcBef>
                <a:spcPts val="0"/>
              </a:spcBef>
              <a:buNone/>
              <a:defRPr/>
            </a:lvl3pPr>
            <a:lvl4pPr rtl="0">
              <a:spcBef>
                <a:spcPts val="0"/>
              </a:spcBef>
              <a:buNone/>
              <a:defRPr/>
            </a:lvl4pPr>
            <a:lvl5pPr rtl="0">
              <a:spcBef>
                <a:spcPts val="0"/>
              </a:spcBef>
              <a:buNone/>
              <a:defRPr/>
            </a:lvl5pPr>
            <a:lvl6pPr rtl="0">
              <a:spcBef>
                <a:spcPts val="0"/>
              </a:spcBef>
              <a:buNone/>
              <a:defRPr/>
            </a:lvl6pPr>
            <a:lvl7pPr rtl="0">
              <a:spcBef>
                <a:spcPts val="0"/>
              </a:spcBef>
              <a:buNone/>
              <a:defRPr/>
            </a:lvl7pPr>
            <a:lvl8pPr rtl="0">
              <a:spcBef>
                <a:spcPts val="0"/>
              </a:spcBef>
              <a:buNone/>
              <a:defRPr/>
            </a:lvl8pPr>
            <a:lvl9pPr>
              <a:spcBef>
                <a:spcPts val="0"/>
              </a:spcBef>
              <a:buNone/>
              <a:defRPr/>
            </a:lvl9pPr>
          </a:lstStyle>
          <a:p>
            <a:endParaRPr/>
          </a:p>
        </p:txBody>
      </p:sp>
      <p:sp>
        <p:nvSpPr>
          <p:cNvPr id="8" name="TextBox 7"/>
          <p:cNvSpPr txBox="1"/>
          <p:nvPr userDrawn="1"/>
        </p:nvSpPr>
        <p:spPr>
          <a:xfrm>
            <a:off x="236641" y="4606830"/>
            <a:ext cx="42539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accent1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//</a:t>
            </a:r>
            <a:r>
              <a:rPr lang="en-US" sz="2000" b="1" dirty="0" err="1" smtClean="0">
                <a:solidFill>
                  <a:schemeClr val="accent1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dev.</a:t>
            </a:r>
            <a:r>
              <a:rPr lang="en-US" sz="2000" dirty="0" err="1" smtClean="0">
                <a:solidFill>
                  <a:schemeClr val="accent1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day</a:t>
            </a:r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* Kyiv 2015</a:t>
            </a:r>
            <a:endParaRPr lang="en-US" sz="2000" dirty="0">
              <a:solidFill>
                <a:schemeClr val="accent1">
                  <a:lumMod val="7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ivider 4 1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Shape 4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Shape 46"/>
          <p:cNvSpPr/>
          <p:nvPr/>
        </p:nvSpPr>
        <p:spPr>
          <a:xfrm>
            <a:off x="-40500" y="-5700"/>
            <a:ext cx="9193500" cy="4586700"/>
          </a:xfrm>
          <a:prstGeom prst="rect">
            <a:avLst/>
          </a:prstGeom>
          <a:solidFill>
            <a:srgbClr val="7BB24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title"/>
          </p:nvPr>
        </p:nvSpPr>
        <p:spPr>
          <a:xfrm>
            <a:off x="627900" y="1808025"/>
            <a:ext cx="7888200" cy="2244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ctr" rtl="0">
              <a:spcBef>
                <a:spcPts val="0"/>
              </a:spcBef>
              <a:buNone/>
              <a:defRPr sz="4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rtl="0">
              <a:spcBef>
                <a:spcPts val="0"/>
              </a:spcBef>
              <a:buNone/>
              <a:defRPr/>
            </a:lvl2pPr>
            <a:lvl3pPr rtl="0">
              <a:spcBef>
                <a:spcPts val="0"/>
              </a:spcBef>
              <a:buNone/>
              <a:defRPr/>
            </a:lvl3pPr>
            <a:lvl4pPr rtl="0">
              <a:spcBef>
                <a:spcPts val="0"/>
              </a:spcBef>
              <a:buNone/>
              <a:defRPr/>
            </a:lvl4pPr>
            <a:lvl5pPr rtl="0">
              <a:spcBef>
                <a:spcPts val="0"/>
              </a:spcBef>
              <a:buNone/>
              <a:defRPr/>
            </a:lvl5pPr>
            <a:lvl6pPr rtl="0">
              <a:spcBef>
                <a:spcPts val="0"/>
              </a:spcBef>
              <a:buNone/>
              <a:defRPr/>
            </a:lvl6pPr>
            <a:lvl7pPr rtl="0">
              <a:spcBef>
                <a:spcPts val="0"/>
              </a:spcBef>
              <a:buNone/>
              <a:defRPr/>
            </a:lvl7pPr>
            <a:lvl8pPr rtl="0">
              <a:spcBef>
                <a:spcPts val="0"/>
              </a:spcBef>
              <a:buNone/>
              <a:defRPr/>
            </a:lvl8pPr>
            <a:lvl9pPr rtl="0">
              <a:spcBef>
                <a:spcPts val="0"/>
              </a:spcBef>
              <a:buNone/>
              <a:defRPr/>
            </a:lvl9pPr>
          </a:lstStyle>
          <a:p>
            <a:endParaRPr/>
          </a:p>
        </p:txBody>
      </p:sp>
      <p:sp>
        <p:nvSpPr>
          <p:cNvPr id="8" name="TextBox 7"/>
          <p:cNvSpPr txBox="1"/>
          <p:nvPr userDrawn="1"/>
        </p:nvSpPr>
        <p:spPr>
          <a:xfrm>
            <a:off x="236641" y="4606830"/>
            <a:ext cx="42539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accent1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//</a:t>
            </a:r>
            <a:r>
              <a:rPr lang="en-US" sz="2000" b="1" dirty="0" err="1" smtClean="0">
                <a:solidFill>
                  <a:schemeClr val="accent1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dev.</a:t>
            </a:r>
            <a:r>
              <a:rPr lang="en-US" sz="2000" dirty="0" err="1" smtClean="0">
                <a:solidFill>
                  <a:schemeClr val="accent1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day</a:t>
            </a:r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* Kyiv 2015</a:t>
            </a:r>
            <a:endParaRPr lang="en-US" sz="2000" dirty="0">
              <a:solidFill>
                <a:schemeClr val="accent1">
                  <a:lumMod val="7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ivider 4 1 1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Shape 5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Shape 52"/>
          <p:cNvSpPr/>
          <p:nvPr/>
        </p:nvSpPr>
        <p:spPr>
          <a:xfrm>
            <a:off x="-40500" y="-5700"/>
            <a:ext cx="9193500" cy="4586700"/>
          </a:xfrm>
          <a:prstGeom prst="rect">
            <a:avLst/>
          </a:prstGeom>
          <a:solidFill>
            <a:srgbClr val="3193D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title"/>
          </p:nvPr>
        </p:nvSpPr>
        <p:spPr>
          <a:xfrm>
            <a:off x="627900" y="1808025"/>
            <a:ext cx="7888200" cy="2244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ctr" rtl="0">
              <a:spcBef>
                <a:spcPts val="0"/>
              </a:spcBef>
              <a:buNone/>
              <a:defRPr sz="4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rtl="0">
              <a:spcBef>
                <a:spcPts val="0"/>
              </a:spcBef>
              <a:buNone/>
              <a:defRPr/>
            </a:lvl2pPr>
            <a:lvl3pPr rtl="0">
              <a:spcBef>
                <a:spcPts val="0"/>
              </a:spcBef>
              <a:buNone/>
              <a:defRPr/>
            </a:lvl3pPr>
            <a:lvl4pPr rtl="0">
              <a:spcBef>
                <a:spcPts val="0"/>
              </a:spcBef>
              <a:buNone/>
              <a:defRPr/>
            </a:lvl4pPr>
            <a:lvl5pPr rtl="0">
              <a:spcBef>
                <a:spcPts val="0"/>
              </a:spcBef>
              <a:buNone/>
              <a:defRPr/>
            </a:lvl5pPr>
            <a:lvl6pPr rtl="0">
              <a:spcBef>
                <a:spcPts val="0"/>
              </a:spcBef>
              <a:buNone/>
              <a:defRPr/>
            </a:lvl6pPr>
            <a:lvl7pPr rtl="0">
              <a:spcBef>
                <a:spcPts val="0"/>
              </a:spcBef>
              <a:buNone/>
              <a:defRPr/>
            </a:lvl7pPr>
            <a:lvl8pPr rtl="0">
              <a:spcBef>
                <a:spcPts val="0"/>
              </a:spcBef>
              <a:buNone/>
              <a:defRPr/>
            </a:lvl8pPr>
            <a:lvl9pPr rtl="0">
              <a:spcBef>
                <a:spcPts val="0"/>
              </a:spcBef>
              <a:buNone/>
              <a:defRPr/>
            </a:lvl9pPr>
          </a:lstStyle>
          <a:p>
            <a:endParaRPr/>
          </a:p>
        </p:txBody>
      </p:sp>
      <p:sp>
        <p:nvSpPr>
          <p:cNvPr id="8" name="TextBox 7"/>
          <p:cNvSpPr txBox="1"/>
          <p:nvPr userDrawn="1"/>
        </p:nvSpPr>
        <p:spPr>
          <a:xfrm>
            <a:off x="236641" y="4606830"/>
            <a:ext cx="42539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accent1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//</a:t>
            </a:r>
            <a:r>
              <a:rPr lang="en-US" sz="2000" b="1" dirty="0" err="1" smtClean="0">
                <a:solidFill>
                  <a:schemeClr val="accent1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dev.</a:t>
            </a:r>
            <a:r>
              <a:rPr lang="en-US" sz="2000" dirty="0" err="1" smtClean="0">
                <a:solidFill>
                  <a:schemeClr val="accent1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day</a:t>
            </a:r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* Kyiv 2015</a:t>
            </a:r>
            <a:endParaRPr lang="en-US" sz="2000" dirty="0">
              <a:solidFill>
                <a:schemeClr val="accent1">
                  <a:lumMod val="7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ivider 4 1 1 1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Shape 5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Shape 58"/>
          <p:cNvSpPr/>
          <p:nvPr/>
        </p:nvSpPr>
        <p:spPr>
          <a:xfrm>
            <a:off x="-40500" y="-5700"/>
            <a:ext cx="9193500" cy="4586700"/>
          </a:xfrm>
          <a:prstGeom prst="rect">
            <a:avLst/>
          </a:prstGeom>
          <a:solidFill>
            <a:srgbClr val="DA453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title"/>
          </p:nvPr>
        </p:nvSpPr>
        <p:spPr>
          <a:xfrm>
            <a:off x="627900" y="1808025"/>
            <a:ext cx="7888200" cy="2244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ctr" rtl="0">
              <a:spcBef>
                <a:spcPts val="0"/>
              </a:spcBef>
              <a:buNone/>
              <a:defRPr sz="4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rtl="0">
              <a:spcBef>
                <a:spcPts val="0"/>
              </a:spcBef>
              <a:buNone/>
              <a:defRPr/>
            </a:lvl2pPr>
            <a:lvl3pPr rtl="0">
              <a:spcBef>
                <a:spcPts val="0"/>
              </a:spcBef>
              <a:buNone/>
              <a:defRPr/>
            </a:lvl3pPr>
            <a:lvl4pPr rtl="0">
              <a:spcBef>
                <a:spcPts val="0"/>
              </a:spcBef>
              <a:buNone/>
              <a:defRPr/>
            </a:lvl4pPr>
            <a:lvl5pPr rtl="0">
              <a:spcBef>
                <a:spcPts val="0"/>
              </a:spcBef>
              <a:buNone/>
              <a:defRPr/>
            </a:lvl5pPr>
            <a:lvl6pPr rtl="0">
              <a:spcBef>
                <a:spcPts val="0"/>
              </a:spcBef>
              <a:buNone/>
              <a:defRPr/>
            </a:lvl6pPr>
            <a:lvl7pPr rtl="0">
              <a:spcBef>
                <a:spcPts val="0"/>
              </a:spcBef>
              <a:buNone/>
              <a:defRPr/>
            </a:lvl7pPr>
            <a:lvl8pPr rtl="0">
              <a:spcBef>
                <a:spcPts val="0"/>
              </a:spcBef>
              <a:buNone/>
              <a:defRPr/>
            </a:lvl8pPr>
            <a:lvl9pPr rtl="0">
              <a:spcBef>
                <a:spcPts val="0"/>
              </a:spcBef>
              <a:buNone/>
              <a:defRPr/>
            </a:lvl9pPr>
          </a:lstStyle>
          <a:p>
            <a:endParaRPr/>
          </a:p>
        </p:txBody>
      </p:sp>
      <p:sp>
        <p:nvSpPr>
          <p:cNvPr id="8" name="TextBox 7"/>
          <p:cNvSpPr txBox="1"/>
          <p:nvPr userDrawn="1"/>
        </p:nvSpPr>
        <p:spPr>
          <a:xfrm>
            <a:off x="236641" y="4606830"/>
            <a:ext cx="42539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accent1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//</a:t>
            </a:r>
            <a:r>
              <a:rPr lang="en-US" sz="2000" b="1" dirty="0" err="1" smtClean="0">
                <a:solidFill>
                  <a:schemeClr val="accent1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dev.</a:t>
            </a:r>
            <a:r>
              <a:rPr lang="en-US" sz="2000" dirty="0" err="1" smtClean="0">
                <a:solidFill>
                  <a:schemeClr val="accent1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day</a:t>
            </a:r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* Kyiv 2015</a:t>
            </a:r>
            <a:endParaRPr lang="en-US" sz="2000" dirty="0">
              <a:solidFill>
                <a:schemeClr val="accent1">
                  <a:lumMod val="7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ivider 4 1 1 1 1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Shape 6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Shape 64"/>
          <p:cNvSpPr/>
          <p:nvPr/>
        </p:nvSpPr>
        <p:spPr>
          <a:xfrm>
            <a:off x="-40500" y="-5700"/>
            <a:ext cx="9193500" cy="4586700"/>
          </a:xfrm>
          <a:prstGeom prst="rect">
            <a:avLst/>
          </a:prstGeom>
          <a:solidFill>
            <a:srgbClr val="F8A52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title"/>
          </p:nvPr>
        </p:nvSpPr>
        <p:spPr>
          <a:xfrm>
            <a:off x="627900" y="1808025"/>
            <a:ext cx="7888200" cy="2244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ctr" rtl="0">
              <a:spcBef>
                <a:spcPts val="0"/>
              </a:spcBef>
              <a:buNone/>
              <a:defRPr sz="4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rtl="0">
              <a:spcBef>
                <a:spcPts val="0"/>
              </a:spcBef>
              <a:buNone/>
              <a:defRPr/>
            </a:lvl2pPr>
            <a:lvl3pPr rtl="0">
              <a:spcBef>
                <a:spcPts val="0"/>
              </a:spcBef>
              <a:buNone/>
              <a:defRPr/>
            </a:lvl3pPr>
            <a:lvl4pPr rtl="0">
              <a:spcBef>
                <a:spcPts val="0"/>
              </a:spcBef>
              <a:buNone/>
              <a:defRPr/>
            </a:lvl4pPr>
            <a:lvl5pPr rtl="0">
              <a:spcBef>
                <a:spcPts val="0"/>
              </a:spcBef>
              <a:buNone/>
              <a:defRPr/>
            </a:lvl5pPr>
            <a:lvl6pPr rtl="0">
              <a:spcBef>
                <a:spcPts val="0"/>
              </a:spcBef>
              <a:buNone/>
              <a:defRPr/>
            </a:lvl6pPr>
            <a:lvl7pPr rtl="0">
              <a:spcBef>
                <a:spcPts val="0"/>
              </a:spcBef>
              <a:buNone/>
              <a:defRPr/>
            </a:lvl7pPr>
            <a:lvl8pPr rtl="0">
              <a:spcBef>
                <a:spcPts val="0"/>
              </a:spcBef>
              <a:buNone/>
              <a:defRPr/>
            </a:lvl8pPr>
            <a:lvl9pPr rtl="0">
              <a:spcBef>
                <a:spcPts val="0"/>
              </a:spcBef>
              <a:buNone/>
              <a:defRPr/>
            </a:lvl9pPr>
          </a:lstStyle>
          <a:p>
            <a:endParaRPr/>
          </a:p>
        </p:txBody>
      </p:sp>
      <p:sp>
        <p:nvSpPr>
          <p:cNvPr id="8" name="TextBox 7"/>
          <p:cNvSpPr txBox="1"/>
          <p:nvPr userDrawn="1"/>
        </p:nvSpPr>
        <p:spPr>
          <a:xfrm>
            <a:off x="236641" y="4606830"/>
            <a:ext cx="42539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accent1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//</a:t>
            </a:r>
            <a:r>
              <a:rPr lang="en-US" sz="2000" b="1" dirty="0" err="1" smtClean="0">
                <a:solidFill>
                  <a:schemeClr val="accent1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dev.</a:t>
            </a:r>
            <a:r>
              <a:rPr lang="en-US" sz="2000" dirty="0" err="1" smtClean="0">
                <a:solidFill>
                  <a:schemeClr val="accent1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day</a:t>
            </a:r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* Kyiv 2015</a:t>
            </a:r>
            <a:endParaRPr lang="en-US" sz="2000" dirty="0">
              <a:solidFill>
                <a:schemeClr val="accent1">
                  <a:lumMod val="7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8.xml"/><Relationship Id="rId12" Type="http://schemas.openxmlformats.org/officeDocument/2006/relationships/slideLayout" Target="../slideLayouts/slideLayout39.xml"/><Relationship Id="rId13" Type="http://schemas.openxmlformats.org/officeDocument/2006/relationships/slideLayout" Target="../slideLayouts/slideLayout40.xml"/><Relationship Id="rId14" Type="http://schemas.openxmlformats.org/officeDocument/2006/relationships/slideLayout" Target="../slideLayouts/slideLayout41.xml"/><Relationship Id="rId15" Type="http://schemas.openxmlformats.org/officeDocument/2006/relationships/theme" Target="../theme/theme2.xml"/><Relationship Id="rId16" Type="http://schemas.openxmlformats.org/officeDocument/2006/relationships/image" Target="../media/image8.png"/><Relationship Id="rId1" Type="http://schemas.openxmlformats.org/officeDocument/2006/relationships/slideLayout" Target="../slideLayouts/slideLayout28.xml"/><Relationship Id="rId2" Type="http://schemas.openxmlformats.org/officeDocument/2006/relationships/slideLayout" Target="../slideLayouts/slideLayout29.xml"/><Relationship Id="rId3" Type="http://schemas.openxmlformats.org/officeDocument/2006/relationships/slideLayout" Target="../slideLayouts/slideLayout30.xml"/><Relationship Id="rId4" Type="http://schemas.openxmlformats.org/officeDocument/2006/relationships/slideLayout" Target="../slideLayouts/slideLayout31.xml"/><Relationship Id="rId5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4.xml"/><Relationship Id="rId8" Type="http://schemas.openxmlformats.org/officeDocument/2006/relationships/slideLayout" Target="../slideLayouts/slideLayout35.xml"/><Relationship Id="rId9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3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 txBox="1">
            <a:spLocks noGrp="1"/>
          </p:cNvSpPr>
          <p:nvPr>
            <p:ph type="sldNum" idx="12"/>
          </p:nvPr>
        </p:nvSpPr>
        <p:spPr>
          <a:xfrm>
            <a:off x="6846272" y="4733958"/>
            <a:ext cx="2133599" cy="273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Font typeface="Open Sans"/>
              <a:buNone/>
            </a:pPr>
            <a:endParaRPr sz="770" b="0" i="0" u="none" strike="noStrike" cap="none" baseline="0">
              <a:solidFill>
                <a:srgbClr val="999999"/>
              </a:solidFill>
              <a:latin typeface="Open Sans"/>
              <a:ea typeface="Open Sans"/>
              <a:cs typeface="Open Sans"/>
              <a:sym typeface="Open Sans"/>
              <a:rtl val="0"/>
            </a:endParaRPr>
          </a:p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0" r:id="rId21"/>
    <p:sldLayoutId id="2147483671" r:id="rId22"/>
    <p:sldLayoutId id="2147483672" r:id="rId23"/>
    <p:sldLayoutId id="2147483673" r:id="rId24"/>
    <p:sldLayoutId id="2147483674" r:id="rId25"/>
    <p:sldLayoutId id="2147483676" r:id="rId26"/>
    <p:sldLayoutId id="2147483692" r:id="rId27"/>
  </p:sldLayoutIdLst>
  <p:hf sldNum="0" hdr="0" ftr="0" dt="0"/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54565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indent="0" algn="l" rtl="0">
              <a:spcBef>
                <a:spcPts val="0"/>
              </a:spcBef>
              <a:buClr>
                <a:schemeClr val="accent5"/>
              </a:buClr>
              <a:buFont typeface="Arial"/>
              <a:buNone/>
              <a:defRPr sz="3000" b="1" i="0" u="none" strike="noStrike" cap="none" baseline="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indent="0" algn="l" rtl="0">
              <a:spcBef>
                <a:spcPts val="0"/>
              </a:spcBef>
              <a:defRPr/>
            </a:lvl2pPr>
            <a:lvl3pPr marL="0" marR="0" indent="0" algn="l" rtl="0">
              <a:spcBef>
                <a:spcPts val="0"/>
              </a:spcBef>
              <a:defRPr/>
            </a:lvl3pPr>
            <a:lvl4pPr marL="0" marR="0" indent="0" algn="l" rtl="0">
              <a:spcBef>
                <a:spcPts val="0"/>
              </a:spcBef>
              <a:defRPr/>
            </a:lvl4pPr>
            <a:lvl5pPr marL="0" marR="0" indent="0" algn="l" rtl="0">
              <a:spcBef>
                <a:spcPts val="0"/>
              </a:spcBef>
              <a:defRPr/>
            </a:lvl5pPr>
            <a:lvl6pPr marL="0" marR="0" indent="0" algn="l" rtl="0">
              <a:spcBef>
                <a:spcPts val="0"/>
              </a:spcBef>
              <a:defRPr/>
            </a:lvl6pPr>
            <a:lvl7pPr marL="0" marR="0" indent="0" algn="l" rtl="0">
              <a:spcBef>
                <a:spcPts val="0"/>
              </a:spcBef>
              <a:defRPr/>
            </a:lvl7pPr>
            <a:lvl8pPr marL="0" marR="0" indent="0" algn="l" rtl="0">
              <a:spcBef>
                <a:spcPts val="0"/>
              </a:spcBef>
              <a:defRPr/>
            </a:lvl8pPr>
            <a:lvl9pPr marL="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body" idx="1"/>
          </p:nvPr>
        </p:nvSpPr>
        <p:spPr>
          <a:xfrm>
            <a:off x="457200" y="1052513"/>
            <a:ext cx="8229600" cy="354211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indent="-158750" algn="l" rtl="0">
              <a:spcBef>
                <a:spcPts val="600"/>
              </a:spcBef>
              <a:buClr>
                <a:srgbClr val="727272"/>
              </a:buClr>
              <a:buFont typeface="Arial"/>
              <a:buChar char="●"/>
              <a:defRPr sz="1800" b="0" i="0" u="none" strike="noStrike" cap="none" baseline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indent="-158750" algn="l" rtl="0">
              <a:spcBef>
                <a:spcPts val="600"/>
              </a:spcBef>
              <a:buClr>
                <a:srgbClr val="727272"/>
              </a:buClr>
              <a:buFont typeface="Arial"/>
              <a:buChar char="●"/>
              <a:defRPr sz="1800" b="0" i="0" u="none" strike="noStrike" cap="none" baseline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indent="-158750" algn="l" rtl="0">
              <a:spcBef>
                <a:spcPts val="600"/>
              </a:spcBef>
              <a:buClr>
                <a:srgbClr val="727272"/>
              </a:buClr>
              <a:buFont typeface="Arial"/>
              <a:buChar char="●"/>
              <a:defRPr sz="1800" b="0" i="0" u="none" strike="noStrike" cap="none" baseline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indent="-158750" algn="l" rtl="0">
              <a:spcBef>
                <a:spcPts val="360"/>
              </a:spcBef>
              <a:buClr>
                <a:schemeClr val="dk1"/>
              </a:buClr>
              <a:buFont typeface="Arial"/>
              <a:buChar char="●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indent="-152400" algn="l" rtl="0">
              <a:spcBef>
                <a:spcPts val="400"/>
              </a:spcBef>
              <a:buClr>
                <a:schemeClr val="dk1"/>
              </a:buClr>
              <a:buFont typeface="Arial"/>
              <a:buChar char="●"/>
              <a:defRPr sz="20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indent="-152400" algn="l" rtl="0">
              <a:spcBef>
                <a:spcPts val="400"/>
              </a:spcBef>
              <a:buClr>
                <a:schemeClr val="dk1"/>
              </a:buClr>
              <a:buFont typeface="Arial"/>
              <a:buChar char="●"/>
              <a:defRPr sz="20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indent="-152400" algn="l" rtl="0">
              <a:spcBef>
                <a:spcPts val="400"/>
              </a:spcBef>
              <a:buClr>
                <a:schemeClr val="dk1"/>
              </a:buClr>
              <a:buFont typeface="Arial"/>
              <a:buChar char="●"/>
              <a:defRPr sz="20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indent="-152400" algn="l" rtl="0">
              <a:spcBef>
                <a:spcPts val="400"/>
              </a:spcBef>
              <a:buClr>
                <a:schemeClr val="dk1"/>
              </a:buClr>
              <a:buFont typeface="Arial"/>
              <a:buChar char="●"/>
              <a:defRPr sz="20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indent="-152400" algn="l" rtl="0">
              <a:spcBef>
                <a:spcPts val="400"/>
              </a:spcBef>
              <a:buClr>
                <a:schemeClr val="dk1"/>
              </a:buClr>
              <a:buFont typeface="Arial"/>
              <a:buChar char="●"/>
              <a:defRPr sz="20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" name="Shape 9"/>
          <p:cNvSpPr txBox="1">
            <a:spLocks noGrp="1"/>
          </p:cNvSpPr>
          <p:nvPr>
            <p:ph type="sldNum" idx="12"/>
          </p:nvPr>
        </p:nvSpPr>
        <p:spPr>
          <a:xfrm>
            <a:off x="7819949" y="4840402"/>
            <a:ext cx="866851" cy="22631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r"/>
            <a:endParaRPr lang="en-US" sz="675" smtClean="0">
              <a:solidFill>
                <a:srgbClr val="3F3F3F"/>
              </a:solidFill>
            </a:endParaRPr>
          </a:p>
          <a:p>
            <a:pPr marL="342900" lvl="1"/>
            <a:endParaRPr lang="en-US" sz="1350" smtClean="0"/>
          </a:p>
          <a:p>
            <a:pPr marL="685800" lvl="2"/>
            <a:endParaRPr lang="en-US" sz="1350" smtClean="0"/>
          </a:p>
          <a:p>
            <a:pPr marL="1028700" lvl="3"/>
            <a:endParaRPr lang="en-US" sz="1350" smtClean="0"/>
          </a:p>
          <a:p>
            <a:pPr marL="1371600" lvl="4"/>
            <a:endParaRPr lang="en-US" sz="1350" smtClean="0"/>
          </a:p>
          <a:p>
            <a:pPr marL="1714500" lvl="5"/>
            <a:endParaRPr lang="en-US" sz="1350" smtClean="0"/>
          </a:p>
          <a:p>
            <a:pPr marL="2057400" lvl="6"/>
            <a:endParaRPr lang="en-US" sz="1350" smtClean="0"/>
          </a:p>
          <a:p>
            <a:pPr marL="2400300" lvl="7"/>
            <a:endParaRPr lang="en-US" sz="1350" smtClean="0"/>
          </a:p>
          <a:p>
            <a:pPr marL="2743200" lvl="8"/>
            <a:endParaRPr lang="en-US" sz="1350"/>
          </a:p>
        </p:txBody>
      </p:sp>
      <p:pic>
        <p:nvPicPr>
          <p:cNvPr id="10" name="Shape 10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448117" y="4789014"/>
            <a:ext cx="287696" cy="28762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97213558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</p:sldLayoutIdLst>
  <p:hf sldNum="0" hdr="0" ftr="0" dt="0"/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://www.http2demo.io/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image" Target="../media/image24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4" Type="http://schemas.openxmlformats.org/officeDocument/2006/relationships/image" Target="../media/image12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25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6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7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8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9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3.tiff"/><Relationship Id="rId3" Type="http://schemas.openxmlformats.org/officeDocument/2006/relationships/image" Target="../media/image14.tif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3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3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34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35.gi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19729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/>
          <p:nvPr/>
        </p:nvSpPr>
        <p:spPr>
          <a:xfrm>
            <a:off x="0" y="138847"/>
            <a:ext cx="425099" cy="398399"/>
          </a:xfrm>
          <a:prstGeom prst="rect">
            <a:avLst/>
          </a:prstGeom>
          <a:solidFill>
            <a:srgbClr val="7BB24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05" name="Shape 205"/>
          <p:cNvSpPr txBox="1"/>
          <p:nvPr/>
        </p:nvSpPr>
        <p:spPr>
          <a:xfrm>
            <a:off x="425100" y="186097"/>
            <a:ext cx="4553300" cy="303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b="1" dirty="0" smtClean="0">
                <a:solidFill>
                  <a:srgbClr val="66666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HTTP/2: ONE CONNECTION</a:t>
            </a:r>
            <a:endParaRPr lang="en" sz="1800" b="1" dirty="0">
              <a:solidFill>
                <a:srgbClr val="666666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6146" name="Picture 2" descr="strea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49" y="1099028"/>
            <a:ext cx="4654764" cy="2945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9476" y="842962"/>
            <a:ext cx="4200525" cy="3457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930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/>
          <p:nvPr/>
        </p:nvSpPr>
        <p:spPr>
          <a:xfrm>
            <a:off x="0" y="138847"/>
            <a:ext cx="425099" cy="398399"/>
          </a:xfrm>
          <a:prstGeom prst="rect">
            <a:avLst/>
          </a:prstGeom>
          <a:solidFill>
            <a:srgbClr val="7BB24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05" name="Shape 205"/>
          <p:cNvSpPr txBox="1"/>
          <p:nvPr/>
        </p:nvSpPr>
        <p:spPr>
          <a:xfrm>
            <a:off x="425100" y="186097"/>
            <a:ext cx="4945186" cy="303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b="1" dirty="0" smtClean="0">
                <a:solidFill>
                  <a:srgbClr val="66666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HTTP/2: ONE CONNECTION</a:t>
            </a:r>
            <a:endParaRPr lang="en" sz="1800" b="1" dirty="0">
              <a:solidFill>
                <a:srgbClr val="666666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8" name="Shape 232"/>
          <p:cNvSpPr txBox="1">
            <a:spLocks noGrp="1"/>
          </p:cNvSpPr>
          <p:nvPr>
            <p:ph type="body" idx="1"/>
          </p:nvPr>
        </p:nvSpPr>
        <p:spPr>
          <a:xfrm>
            <a:off x="232850" y="3331027"/>
            <a:ext cx="8420038" cy="109582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61950" rtl="0">
              <a:spcBef>
                <a:spcPts val="0"/>
              </a:spcBef>
              <a:buClr>
                <a:srgbClr val="434343"/>
              </a:buClr>
              <a:buSzPct val="100000"/>
              <a:buFont typeface="Arial"/>
              <a:buChar char="●"/>
            </a:pPr>
            <a:r>
              <a:rPr lang="en-US" sz="1600" b="1" dirty="0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rPr>
              <a:t>Streams are multiplexed</a:t>
            </a:r>
            <a:r>
              <a:rPr lang="en-US" sz="16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 by splitting communication into frames</a:t>
            </a:r>
          </a:p>
          <a:p>
            <a:pPr marL="914400" lvl="1" indent="-361950" rtl="0">
              <a:spcBef>
                <a:spcPts val="0"/>
              </a:spcBef>
              <a:buClr>
                <a:srgbClr val="434343"/>
              </a:buClr>
              <a:buSzPct val="100000"/>
              <a:buFont typeface="Courier New"/>
              <a:buChar char="o"/>
            </a:pPr>
            <a:r>
              <a:rPr lang="en-US" sz="16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e.g. HEADERS, DATA, etc</a:t>
            </a:r>
            <a:r>
              <a:rPr lang="en-US" sz="1600" dirty="0" smtClean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lang="en-US" sz="16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914400" lvl="1" indent="-361950" rtl="0">
              <a:spcBef>
                <a:spcPts val="0"/>
              </a:spcBef>
              <a:buClr>
                <a:srgbClr val="434343"/>
              </a:buClr>
              <a:buSzPct val="100000"/>
              <a:buFont typeface="Courier New"/>
              <a:buChar char="o"/>
            </a:pPr>
            <a:r>
              <a:rPr lang="en-US" sz="1600" dirty="0" smtClean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Streams can </a:t>
            </a:r>
            <a:r>
              <a:rPr lang="en-US" sz="16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be prioritized</a:t>
            </a:r>
          </a:p>
          <a:p>
            <a:pPr marL="914400" lvl="1" indent="-361950" rtl="0">
              <a:spcBef>
                <a:spcPts val="0"/>
              </a:spcBef>
              <a:buClr>
                <a:srgbClr val="434343"/>
              </a:buClr>
              <a:buSzPct val="100000"/>
              <a:buFont typeface="Courier New"/>
              <a:buChar char="o"/>
            </a:pPr>
            <a:r>
              <a:rPr lang="en-US" sz="1600" dirty="0" smtClean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Streams can </a:t>
            </a:r>
            <a:r>
              <a:rPr lang="en-US" sz="16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be flow </a:t>
            </a:r>
            <a:r>
              <a:rPr lang="en-US" sz="1600" dirty="0" smtClean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controlled</a:t>
            </a:r>
            <a:r>
              <a:rPr lang="en-US" sz="1400" dirty="0" smtClean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1400" dirty="0" smtClean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1400" i="1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9" name="Shape 2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5099" y="762217"/>
            <a:ext cx="8465628" cy="23438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96522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/>
          <p:nvPr/>
        </p:nvSpPr>
        <p:spPr>
          <a:xfrm>
            <a:off x="0" y="138847"/>
            <a:ext cx="425099" cy="398399"/>
          </a:xfrm>
          <a:prstGeom prst="rect">
            <a:avLst/>
          </a:prstGeom>
          <a:solidFill>
            <a:srgbClr val="7BB24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05" name="Shape 205"/>
          <p:cNvSpPr txBox="1"/>
          <p:nvPr/>
        </p:nvSpPr>
        <p:spPr>
          <a:xfrm>
            <a:off x="425100" y="186097"/>
            <a:ext cx="7949643" cy="303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b="1" dirty="0" smtClean="0">
                <a:solidFill>
                  <a:srgbClr val="66666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HTTP/2: STREAM WEIGHT &amp; DEPENDENCY </a:t>
            </a:r>
            <a:endParaRPr lang="en" sz="1800" b="1" dirty="0">
              <a:solidFill>
                <a:srgbClr val="666666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4098" name="Picture 2" descr="HTTP/2 stream dependencies and weight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100" y="811851"/>
            <a:ext cx="6870423" cy="2902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hape 561"/>
          <p:cNvSpPr txBox="1"/>
          <p:nvPr/>
        </p:nvSpPr>
        <p:spPr>
          <a:xfrm>
            <a:off x="212548" y="3810000"/>
            <a:ext cx="8931452" cy="63535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457200" lvl="0" indent="-374650" rtl="0">
              <a:spcBef>
                <a:spcPts val="0"/>
              </a:spcBef>
              <a:buClr>
                <a:srgbClr val="434343"/>
              </a:buClr>
              <a:buSzPct val="100000"/>
              <a:buFont typeface="Roboto Condensed"/>
              <a:buAutoNum type="arabicPeriod"/>
            </a:pPr>
            <a:r>
              <a:rPr lang="en-US" sz="1600" dirty="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E.g. style.css (“A”) should get 2/3rd’s of available resources as compared to logo.jpg (“B”)</a:t>
            </a:r>
          </a:p>
          <a:p>
            <a:pPr marL="457200" lvl="0" indent="-374650" rtl="0">
              <a:spcBef>
                <a:spcPts val="0"/>
              </a:spcBef>
              <a:buClr>
                <a:srgbClr val="434343"/>
              </a:buClr>
              <a:buSzPct val="100000"/>
              <a:buFont typeface="Roboto Condensed"/>
              <a:buAutoNum type="arabicPeriod"/>
            </a:pPr>
            <a:r>
              <a:rPr lang="en-US" sz="1600" dirty="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E.g. product-photo-1.jpg (“D”) should be delivered before product-photo-2.jpg (“C”)</a:t>
            </a:r>
          </a:p>
        </p:txBody>
      </p:sp>
    </p:spTree>
    <p:extLst>
      <p:ext uri="{BB962C8B-B14F-4D97-AF65-F5344CB8AC3E}">
        <p14:creationId xmlns:p14="http://schemas.microsoft.com/office/powerpoint/2010/main" val="4018001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/>
          <p:nvPr/>
        </p:nvSpPr>
        <p:spPr>
          <a:xfrm>
            <a:off x="0" y="138847"/>
            <a:ext cx="425099" cy="398399"/>
          </a:xfrm>
          <a:prstGeom prst="rect">
            <a:avLst/>
          </a:prstGeom>
          <a:solidFill>
            <a:srgbClr val="7BB24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05" name="Shape 205"/>
          <p:cNvSpPr txBox="1"/>
          <p:nvPr/>
        </p:nvSpPr>
        <p:spPr>
          <a:xfrm>
            <a:off x="425100" y="186097"/>
            <a:ext cx="5438671" cy="303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b="1" dirty="0" smtClean="0">
                <a:solidFill>
                  <a:srgbClr val="66666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HTTP/2: SERVER PUSH</a:t>
            </a:r>
            <a:endParaRPr lang="en" sz="1800" b="1" dirty="0">
              <a:solidFill>
                <a:srgbClr val="666666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4" name="Shape 2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6422" y="810809"/>
            <a:ext cx="7130943" cy="2781543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hape 248"/>
          <p:cNvSpPr txBox="1">
            <a:spLocks noGrp="1"/>
          </p:cNvSpPr>
          <p:nvPr>
            <p:ph type="body" idx="1"/>
          </p:nvPr>
        </p:nvSpPr>
        <p:spPr>
          <a:xfrm>
            <a:off x="576422" y="3763105"/>
            <a:ext cx="8015400" cy="721810"/>
          </a:xfrm>
          <a:prstGeom prst="rect">
            <a:avLst/>
          </a:prstGeom>
        </p:spPr>
        <p:txBody>
          <a:bodyPr lIns="68569" tIns="68569" rIns="68569" bIns="68569" anchor="t" anchorCtr="0">
            <a:noAutofit/>
          </a:bodyPr>
          <a:lstStyle/>
          <a:p>
            <a:pPr marL="361950" indent="-285750">
              <a:spcBef>
                <a:spcPts val="0"/>
              </a:spcBef>
              <a:buClr>
                <a:srgbClr val="434343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One </a:t>
            </a:r>
            <a:r>
              <a:rPr lang="en-US" sz="16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request, multiple responses.</a:t>
            </a:r>
          </a:p>
          <a:p>
            <a:pPr marL="361950" indent="-285750">
              <a:spcBef>
                <a:spcPts val="0"/>
              </a:spcBef>
              <a:buClr>
                <a:srgbClr val="434343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Push redirects, cache </a:t>
            </a:r>
            <a:r>
              <a:rPr lang="en-US" sz="1600" dirty="0" smtClean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invalidations… </a:t>
            </a:r>
            <a:r>
              <a:rPr lang="en-US" sz="16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lots of new and exciting possibilities!</a:t>
            </a:r>
          </a:p>
        </p:txBody>
      </p:sp>
    </p:spTree>
    <p:extLst>
      <p:ext uri="{BB962C8B-B14F-4D97-AF65-F5344CB8AC3E}">
        <p14:creationId xmlns:p14="http://schemas.microsoft.com/office/powerpoint/2010/main" val="2480883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DEMO: HTTP/2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939550" y="4618137"/>
            <a:ext cx="220445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hlinkClick r:id="rId3"/>
              </a:rPr>
              <a:t>http://www.http2demo.io/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7702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2. RUNTIME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779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/>
          <p:nvPr/>
        </p:nvSpPr>
        <p:spPr>
          <a:xfrm>
            <a:off x="0" y="144223"/>
            <a:ext cx="425099" cy="398399"/>
          </a:xfrm>
          <a:prstGeom prst="rect">
            <a:avLst/>
          </a:prstGeom>
          <a:solidFill>
            <a:srgbClr val="3193D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317" name="Shape 317"/>
          <p:cNvSpPr txBox="1"/>
          <p:nvPr/>
        </p:nvSpPr>
        <p:spPr>
          <a:xfrm>
            <a:off x="425100" y="191473"/>
            <a:ext cx="5754636" cy="303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b="1" smtClean="0">
                <a:solidFill>
                  <a:srgbClr val="66666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RUNTIME</a:t>
            </a:r>
            <a:endParaRPr lang="en-US" b="1" dirty="0" smtClean="0">
              <a:solidFill>
                <a:srgbClr val="666666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278821" y="1296237"/>
            <a:ext cx="2461846" cy="271305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JavaScript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535382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/>
          <p:nvPr/>
        </p:nvSpPr>
        <p:spPr>
          <a:xfrm>
            <a:off x="0" y="144223"/>
            <a:ext cx="425099" cy="398399"/>
          </a:xfrm>
          <a:prstGeom prst="rect">
            <a:avLst/>
          </a:prstGeom>
          <a:solidFill>
            <a:srgbClr val="3193D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317" name="Shape 317"/>
          <p:cNvSpPr txBox="1"/>
          <p:nvPr/>
        </p:nvSpPr>
        <p:spPr>
          <a:xfrm>
            <a:off x="425100" y="191473"/>
            <a:ext cx="5754636" cy="303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b="1" smtClean="0">
                <a:solidFill>
                  <a:srgbClr val="66666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RUNTIME</a:t>
            </a:r>
            <a:endParaRPr lang="en-US" b="1" dirty="0" smtClean="0">
              <a:solidFill>
                <a:srgbClr val="666666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278821" y="1296237"/>
            <a:ext cx="2461846" cy="130628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JavaScript</a:t>
            </a:r>
          </a:p>
        </p:txBody>
      </p:sp>
      <p:sp>
        <p:nvSpPr>
          <p:cNvPr id="6" name="Rectangle 5"/>
          <p:cNvSpPr/>
          <p:nvPr/>
        </p:nvSpPr>
        <p:spPr>
          <a:xfrm>
            <a:off x="3278821" y="2692959"/>
            <a:ext cx="2461846" cy="131633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Virtual Machine</a:t>
            </a:r>
          </a:p>
        </p:txBody>
      </p:sp>
    </p:spTree>
    <p:extLst>
      <p:ext uri="{BB962C8B-B14F-4D97-AF65-F5344CB8AC3E}">
        <p14:creationId xmlns:p14="http://schemas.microsoft.com/office/powerpoint/2010/main" val="1278554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/>
          <p:nvPr/>
        </p:nvSpPr>
        <p:spPr>
          <a:xfrm>
            <a:off x="0" y="144223"/>
            <a:ext cx="425099" cy="398399"/>
          </a:xfrm>
          <a:prstGeom prst="rect">
            <a:avLst/>
          </a:prstGeom>
          <a:solidFill>
            <a:srgbClr val="3193D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317" name="Shape 317"/>
          <p:cNvSpPr txBox="1"/>
          <p:nvPr/>
        </p:nvSpPr>
        <p:spPr>
          <a:xfrm>
            <a:off x="425100" y="191473"/>
            <a:ext cx="5754636" cy="303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b="1" smtClean="0">
                <a:solidFill>
                  <a:srgbClr val="66666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RUNTIME</a:t>
            </a:r>
            <a:endParaRPr lang="en-US" b="1" dirty="0" smtClean="0">
              <a:solidFill>
                <a:srgbClr val="666666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278821" y="1296237"/>
            <a:ext cx="2461846" cy="130628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JavaScript</a:t>
            </a:r>
          </a:p>
        </p:txBody>
      </p:sp>
      <p:sp>
        <p:nvSpPr>
          <p:cNvPr id="6" name="Rectangle 5"/>
          <p:cNvSpPr/>
          <p:nvPr/>
        </p:nvSpPr>
        <p:spPr>
          <a:xfrm>
            <a:off x="3278821" y="2692959"/>
            <a:ext cx="2461846" cy="131633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Virtual Machine</a:t>
            </a:r>
          </a:p>
        </p:txBody>
      </p:sp>
      <p:sp>
        <p:nvSpPr>
          <p:cNvPr id="10" name="Rectangle 9"/>
          <p:cNvSpPr/>
          <p:nvPr/>
        </p:nvSpPr>
        <p:spPr>
          <a:xfrm>
            <a:off x="3278821" y="855785"/>
            <a:ext cx="2461846" cy="350016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C/C++ etc.</a:t>
            </a:r>
          </a:p>
        </p:txBody>
      </p:sp>
    </p:spTree>
    <p:extLst>
      <p:ext uri="{BB962C8B-B14F-4D97-AF65-F5344CB8AC3E}">
        <p14:creationId xmlns:p14="http://schemas.microsoft.com/office/powerpoint/2010/main" val="1904372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/>
          <p:nvPr/>
        </p:nvSpPr>
        <p:spPr>
          <a:xfrm>
            <a:off x="0" y="144223"/>
            <a:ext cx="425099" cy="398399"/>
          </a:xfrm>
          <a:prstGeom prst="rect">
            <a:avLst/>
          </a:prstGeom>
          <a:solidFill>
            <a:srgbClr val="3193D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317" name="Shape 317"/>
          <p:cNvSpPr txBox="1"/>
          <p:nvPr/>
        </p:nvSpPr>
        <p:spPr>
          <a:xfrm>
            <a:off x="425100" y="191473"/>
            <a:ext cx="5754636" cy="303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b="1" smtClean="0">
                <a:solidFill>
                  <a:srgbClr val="66666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RUNTIME</a:t>
            </a:r>
            <a:endParaRPr lang="en-US" b="1" dirty="0" smtClean="0">
              <a:solidFill>
                <a:srgbClr val="666666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278821" y="1296237"/>
            <a:ext cx="2461846" cy="130628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JavaScript</a:t>
            </a:r>
          </a:p>
        </p:txBody>
      </p:sp>
      <p:sp>
        <p:nvSpPr>
          <p:cNvPr id="6" name="Rectangle 5"/>
          <p:cNvSpPr/>
          <p:nvPr/>
        </p:nvSpPr>
        <p:spPr>
          <a:xfrm>
            <a:off x="3278821" y="2692959"/>
            <a:ext cx="2461846" cy="131633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Virtual Machine</a:t>
            </a:r>
          </a:p>
        </p:txBody>
      </p:sp>
      <p:sp>
        <p:nvSpPr>
          <p:cNvPr id="7" name="Rectangle 6"/>
          <p:cNvSpPr/>
          <p:nvPr/>
        </p:nvSpPr>
        <p:spPr>
          <a:xfrm>
            <a:off x="5280810" y="2250832"/>
            <a:ext cx="919714" cy="131633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 dirty="0" err="1" smtClean="0"/>
              <a:t>ASM.js</a:t>
            </a:r>
            <a:endParaRPr lang="en-US" sz="1800" dirty="0" smtClean="0"/>
          </a:p>
        </p:txBody>
      </p:sp>
      <p:sp>
        <p:nvSpPr>
          <p:cNvPr id="8" name="Rectangle 7"/>
          <p:cNvSpPr/>
          <p:nvPr/>
        </p:nvSpPr>
        <p:spPr>
          <a:xfrm>
            <a:off x="3278820" y="855785"/>
            <a:ext cx="2900915" cy="350016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C/C++ etc.</a:t>
            </a:r>
          </a:p>
        </p:txBody>
      </p:sp>
      <p:sp>
        <p:nvSpPr>
          <p:cNvPr id="9" name="Down Arrow 8"/>
          <p:cNvSpPr/>
          <p:nvPr/>
        </p:nvSpPr>
        <p:spPr>
          <a:xfrm>
            <a:off x="5812301" y="1336431"/>
            <a:ext cx="388223" cy="783771"/>
          </a:xfrm>
          <a:prstGeom prst="downArrow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339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3"/>
          <a:srcRect r="57988"/>
          <a:stretch/>
        </p:blipFill>
        <p:spPr>
          <a:xfrm>
            <a:off x="-10133" y="0"/>
            <a:ext cx="3031629" cy="5160750"/>
          </a:xfrm>
          <a:prstGeom prst="rect">
            <a:avLst/>
          </a:prstGeom>
        </p:spPr>
      </p:pic>
      <p:sp>
        <p:nvSpPr>
          <p:cNvPr id="135" name="Shape 135"/>
          <p:cNvSpPr txBox="1">
            <a:spLocks noGrp="1"/>
          </p:cNvSpPr>
          <p:nvPr>
            <p:ph type="subTitle" idx="1"/>
          </p:nvPr>
        </p:nvSpPr>
        <p:spPr>
          <a:xfrm>
            <a:off x="3154650" y="2544200"/>
            <a:ext cx="5668200" cy="3602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2800" dirty="0" smtClean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</a:rPr>
              <a:t>Sergey Pugachev, Google</a:t>
            </a:r>
          </a:p>
          <a:p>
            <a:pPr>
              <a:spcBef>
                <a:spcPts val="0"/>
              </a:spcBef>
              <a:buNone/>
            </a:pPr>
            <a:r>
              <a:rPr lang="en-US" sz="2400" dirty="0" smtClean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</a:rPr>
              <a:t>@</a:t>
            </a:r>
            <a:r>
              <a:rPr lang="en-US" sz="2400" dirty="0" err="1" smtClean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</a:rPr>
              <a:t>spugachev</a:t>
            </a:r>
            <a:endParaRPr lang="en" sz="2400" dirty="0">
              <a:solidFill>
                <a:schemeClr val="bg2">
                  <a:lumMod val="7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136" name="Shape 136"/>
          <p:cNvSpPr txBox="1">
            <a:spLocks noGrp="1"/>
          </p:cNvSpPr>
          <p:nvPr>
            <p:ph type="title"/>
          </p:nvPr>
        </p:nvSpPr>
        <p:spPr>
          <a:xfrm>
            <a:off x="3154650" y="1628100"/>
            <a:ext cx="5625600" cy="9609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de-DE" sz="2800" dirty="0" smtClean="0">
                <a:latin typeface="Calibri" panose="020F0502020204030204" pitchFamily="34" charset="0"/>
              </a:rPr>
              <a:t>The </a:t>
            </a:r>
            <a:r>
              <a:rPr lang="de-DE" sz="2800" dirty="0" err="1" smtClean="0">
                <a:latin typeface="Calibri" panose="020F0502020204030204" pitchFamily="34" charset="0"/>
              </a:rPr>
              <a:t>future</a:t>
            </a:r>
            <a:r>
              <a:rPr lang="de-DE" sz="2800" dirty="0" smtClean="0">
                <a:latin typeface="Calibri" panose="020F0502020204030204" pitchFamily="34" charset="0"/>
              </a:rPr>
              <a:t> </a:t>
            </a:r>
            <a:r>
              <a:rPr lang="de-DE" sz="2800" dirty="0" err="1" smtClean="0">
                <a:latin typeface="Calibri" panose="020F0502020204030204" pitchFamily="34" charset="0"/>
              </a:rPr>
              <a:t>of</a:t>
            </a:r>
            <a:r>
              <a:rPr lang="de-DE" sz="2800" dirty="0" smtClean="0">
                <a:latin typeface="Calibri" panose="020F0502020204030204" pitchFamily="34" charset="0"/>
              </a:rPr>
              <a:t> web </a:t>
            </a:r>
            <a:r>
              <a:rPr lang="de-DE" sz="2800" dirty="0" err="1" smtClean="0">
                <a:latin typeface="Calibri" panose="020F0502020204030204" pitchFamily="34" charset="0"/>
              </a:rPr>
              <a:t>standards</a:t>
            </a:r>
            <a:r>
              <a:rPr lang="de-DE" sz="2800" dirty="0" smtClean="0">
                <a:latin typeface="Calibri" panose="020F0502020204030204" pitchFamily="34" charset="0"/>
              </a:rPr>
              <a:t>: </a:t>
            </a:r>
            <a:r>
              <a:rPr lang="de-DE" sz="2800" dirty="0" err="1" smtClean="0">
                <a:latin typeface="Calibri" panose="020F0502020204030204" pitchFamily="34" charset="0"/>
              </a:rPr>
              <a:t>from</a:t>
            </a:r>
            <a:r>
              <a:rPr lang="de-DE" sz="2800" dirty="0" smtClean="0">
                <a:latin typeface="Calibri" panose="020F0502020204030204" pitchFamily="34" charset="0"/>
              </a:rPr>
              <a:t> Web </a:t>
            </a:r>
            <a:r>
              <a:rPr lang="de-DE" sz="2800" dirty="0">
                <a:latin typeface="Calibri" panose="020F0502020204030204" pitchFamily="34" charset="0"/>
              </a:rPr>
              <a:t>C</a:t>
            </a:r>
            <a:r>
              <a:rPr lang="de-DE" sz="2800" dirty="0" smtClean="0">
                <a:latin typeface="Calibri" panose="020F0502020204030204" pitchFamily="34" charset="0"/>
              </a:rPr>
              <a:t>omponents </a:t>
            </a:r>
            <a:r>
              <a:rPr lang="de-DE" sz="2800" dirty="0" err="1" smtClean="0">
                <a:latin typeface="Calibri" panose="020F0502020204030204" pitchFamily="34" charset="0"/>
              </a:rPr>
              <a:t>to</a:t>
            </a:r>
            <a:r>
              <a:rPr lang="de-DE" sz="2800" dirty="0" smtClean="0">
                <a:latin typeface="Calibri" panose="020F0502020204030204" pitchFamily="34" charset="0"/>
              </a:rPr>
              <a:t> </a:t>
            </a:r>
            <a:r>
              <a:rPr lang="de-DE" sz="2800" dirty="0" err="1" smtClean="0">
                <a:latin typeface="Calibri" panose="020F0502020204030204" pitchFamily="34" charset="0"/>
              </a:rPr>
              <a:t>WebAssembly</a:t>
            </a:r>
            <a:endParaRPr lang="en" sz="2800" dirty="0">
              <a:latin typeface="Calibri" panose="020F0502020204030204" pitchFamily="34" charset="0"/>
            </a:endParaRPr>
          </a:p>
        </p:txBody>
      </p:sp>
      <p:sp>
        <p:nvSpPr>
          <p:cNvPr id="18" name="Прямоугольник 3"/>
          <p:cNvSpPr/>
          <p:nvPr/>
        </p:nvSpPr>
        <p:spPr bwMode="auto">
          <a:xfrm>
            <a:off x="-11361" y="8625"/>
            <a:ext cx="3032857" cy="5152125"/>
          </a:xfrm>
          <a:prstGeom prst="rect">
            <a:avLst/>
          </a:prstGeom>
          <a:solidFill>
            <a:srgbClr val="000000">
              <a:alpha val="15000"/>
            </a:srgb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32" tIns="45716" rIns="91432" bIns="45716" numCol="1" rtlCol="0" anchor="ctr" anchorCtr="0" compatLnSpc="1">
            <a:prstTxWarp prst="textNoShape">
              <a:avLst/>
            </a:prstTxWarp>
          </a:bodyPr>
          <a:lstStyle/>
          <a:p>
            <a:pPr algn="ctr" defTabSz="914038" fontAlgn="base">
              <a:spcBef>
                <a:spcPct val="0"/>
              </a:spcBef>
              <a:spcAft>
                <a:spcPct val="0"/>
              </a:spcAft>
            </a:pPr>
            <a:endParaRPr lang="en-US" sz="2300" spc="-15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Light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/>
          <p:nvPr/>
        </p:nvSpPr>
        <p:spPr>
          <a:xfrm>
            <a:off x="0" y="144223"/>
            <a:ext cx="425099" cy="398399"/>
          </a:xfrm>
          <a:prstGeom prst="rect">
            <a:avLst/>
          </a:prstGeom>
          <a:solidFill>
            <a:srgbClr val="3193D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317" name="Shape 317"/>
          <p:cNvSpPr txBox="1"/>
          <p:nvPr/>
        </p:nvSpPr>
        <p:spPr>
          <a:xfrm>
            <a:off x="425100" y="191473"/>
            <a:ext cx="5754636" cy="303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b="1" smtClean="0">
                <a:solidFill>
                  <a:srgbClr val="66666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RUNTIME</a:t>
            </a:r>
            <a:endParaRPr lang="en-US" b="1" dirty="0" smtClean="0">
              <a:solidFill>
                <a:srgbClr val="666666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278821" y="2692959"/>
            <a:ext cx="2461846" cy="131633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Virtual Machine</a:t>
            </a:r>
          </a:p>
        </p:txBody>
      </p:sp>
      <p:sp>
        <p:nvSpPr>
          <p:cNvPr id="7" name="Rectangle 6"/>
          <p:cNvSpPr/>
          <p:nvPr/>
        </p:nvSpPr>
        <p:spPr>
          <a:xfrm>
            <a:off x="3278821" y="1256045"/>
            <a:ext cx="1152210" cy="130628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JavaScript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541563" y="1256045"/>
            <a:ext cx="1199104" cy="130628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Web</a:t>
            </a:r>
          </a:p>
          <a:p>
            <a:pPr algn="ctr"/>
            <a:r>
              <a:rPr lang="en-US" sz="1600" dirty="0" smtClean="0"/>
              <a:t>Assembly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4541563" y="815593"/>
            <a:ext cx="1199104" cy="350016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C/C++ etc.</a:t>
            </a:r>
          </a:p>
        </p:txBody>
      </p:sp>
    </p:spTree>
    <p:extLst>
      <p:ext uri="{BB962C8B-B14F-4D97-AF65-F5344CB8AC3E}">
        <p14:creationId xmlns:p14="http://schemas.microsoft.com/office/powerpoint/2010/main" val="586452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DEMO: </a:t>
            </a:r>
            <a:r>
              <a:rPr lang="en-US" dirty="0" err="1" smtClean="0"/>
              <a:t>WebAssembly</a:t>
            </a:r>
            <a:r>
              <a:rPr lang="en-US" dirty="0" smtClean="0"/>
              <a:t> &amp; </a:t>
            </a:r>
            <a:r>
              <a:rPr lang="en-US" dirty="0" err="1" smtClean="0"/>
              <a:t>ASM.js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219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/>
          <p:nvPr/>
        </p:nvSpPr>
        <p:spPr>
          <a:xfrm>
            <a:off x="0" y="144223"/>
            <a:ext cx="425099" cy="398399"/>
          </a:xfrm>
          <a:prstGeom prst="rect">
            <a:avLst/>
          </a:prstGeom>
          <a:solidFill>
            <a:srgbClr val="3193D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317" name="Shape 317"/>
          <p:cNvSpPr txBox="1"/>
          <p:nvPr/>
        </p:nvSpPr>
        <p:spPr>
          <a:xfrm>
            <a:off x="425100" y="191473"/>
            <a:ext cx="5754636" cy="303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b="1" dirty="0" smtClean="0">
                <a:solidFill>
                  <a:srgbClr val="66666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ECMASCRIPT 2015, 2016</a:t>
            </a:r>
            <a:r>
              <a:rPr lang="is-IS" b="1" dirty="0" smtClean="0">
                <a:solidFill>
                  <a:srgbClr val="66666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…</a:t>
            </a:r>
            <a:endParaRPr lang="en" b="1" dirty="0">
              <a:solidFill>
                <a:srgbClr val="666666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305" y="1332236"/>
            <a:ext cx="8762163" cy="2625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895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/>
          <p:nvPr/>
        </p:nvSpPr>
        <p:spPr>
          <a:xfrm>
            <a:off x="0" y="144223"/>
            <a:ext cx="425099" cy="398399"/>
          </a:xfrm>
          <a:prstGeom prst="rect">
            <a:avLst/>
          </a:prstGeom>
          <a:solidFill>
            <a:srgbClr val="3193D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317" name="Shape 317"/>
          <p:cNvSpPr txBox="1"/>
          <p:nvPr/>
        </p:nvSpPr>
        <p:spPr>
          <a:xfrm>
            <a:off x="425100" y="191473"/>
            <a:ext cx="5754636" cy="303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b="1" dirty="0" smtClean="0">
                <a:solidFill>
                  <a:srgbClr val="66666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ES2015: CLASSES</a:t>
            </a:r>
            <a:endParaRPr lang="en" b="1" dirty="0">
              <a:solidFill>
                <a:srgbClr val="666666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25099" y="787134"/>
            <a:ext cx="6265147" cy="38472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94064B"/>
                </a:solidFill>
                <a:latin typeface="Consolas" charset="0"/>
              </a:rPr>
              <a:t>class</a:t>
            </a:r>
            <a:r>
              <a:rPr lang="en-US" sz="1200" dirty="0">
                <a:solidFill>
                  <a:srgbClr val="262626"/>
                </a:solidFill>
                <a:latin typeface="Consolas" charset="0"/>
              </a:rPr>
              <a:t> </a:t>
            </a:r>
            <a:r>
              <a:rPr lang="en-US" sz="1200" dirty="0" err="1">
                <a:solidFill>
                  <a:srgbClr val="654792"/>
                </a:solidFill>
                <a:latin typeface="Consolas" charset="0"/>
              </a:rPr>
              <a:t>SkinnedMesh</a:t>
            </a:r>
            <a:r>
              <a:rPr lang="en-US" sz="1200" dirty="0">
                <a:solidFill>
                  <a:srgbClr val="262626"/>
                </a:solidFill>
                <a:latin typeface="Consolas" charset="0"/>
              </a:rPr>
              <a:t> </a:t>
            </a:r>
            <a:r>
              <a:rPr lang="en-US" sz="1200" dirty="0">
                <a:solidFill>
                  <a:srgbClr val="94064B"/>
                </a:solidFill>
                <a:latin typeface="Consolas" charset="0"/>
              </a:rPr>
              <a:t>extends</a:t>
            </a:r>
            <a:r>
              <a:rPr lang="en-US" sz="1200" dirty="0">
                <a:solidFill>
                  <a:srgbClr val="262626"/>
                </a:solidFill>
                <a:latin typeface="Consolas" charset="0"/>
              </a:rPr>
              <a:t> </a:t>
            </a:r>
            <a:r>
              <a:rPr lang="en-US" sz="1200" dirty="0" err="1">
                <a:solidFill>
                  <a:srgbClr val="654792"/>
                </a:solidFill>
                <a:latin typeface="Consolas" charset="0"/>
              </a:rPr>
              <a:t>THREE.Mesh</a:t>
            </a:r>
            <a:r>
              <a:rPr lang="en-US" sz="1200" dirty="0">
                <a:solidFill>
                  <a:srgbClr val="262626"/>
                </a:solidFill>
                <a:latin typeface="Consolas" charset="0"/>
              </a:rPr>
              <a:t> {</a:t>
            </a:r>
          </a:p>
          <a:p>
            <a:r>
              <a:rPr lang="en-US" sz="1200" dirty="0">
                <a:solidFill>
                  <a:srgbClr val="262626"/>
                </a:solidFill>
                <a:latin typeface="Consolas" charset="0"/>
              </a:rPr>
              <a:t>  </a:t>
            </a:r>
            <a:r>
              <a:rPr lang="en-US" sz="1200" dirty="0">
                <a:solidFill>
                  <a:srgbClr val="654792"/>
                </a:solidFill>
                <a:latin typeface="Consolas" charset="0"/>
              </a:rPr>
              <a:t>constructor</a:t>
            </a:r>
            <a:r>
              <a:rPr lang="en-US" sz="1200" dirty="0">
                <a:solidFill>
                  <a:srgbClr val="262626"/>
                </a:solidFill>
                <a:latin typeface="Consolas" charset="0"/>
              </a:rPr>
              <a:t>(geometry, materials) {</a:t>
            </a:r>
          </a:p>
          <a:p>
            <a:r>
              <a:rPr lang="en-US" sz="1200" dirty="0">
                <a:solidFill>
                  <a:srgbClr val="262626"/>
                </a:solidFill>
                <a:latin typeface="Consolas" charset="0"/>
              </a:rPr>
              <a:t>    </a:t>
            </a:r>
            <a:r>
              <a:rPr lang="en-US" sz="1200" dirty="0">
                <a:solidFill>
                  <a:srgbClr val="E65334"/>
                </a:solidFill>
                <a:latin typeface="Consolas" charset="0"/>
              </a:rPr>
              <a:t>super</a:t>
            </a:r>
            <a:r>
              <a:rPr lang="en-US" sz="1200" dirty="0">
                <a:solidFill>
                  <a:srgbClr val="262626"/>
                </a:solidFill>
                <a:latin typeface="Consolas" charset="0"/>
              </a:rPr>
              <a:t>(geometry, materials);</a:t>
            </a:r>
          </a:p>
          <a:p>
            <a:endParaRPr lang="en-US" sz="1200" dirty="0">
              <a:solidFill>
                <a:srgbClr val="262626"/>
              </a:solidFill>
              <a:latin typeface="Consolas" charset="0"/>
            </a:endParaRPr>
          </a:p>
          <a:p>
            <a:r>
              <a:rPr lang="en-US" sz="1200" dirty="0">
                <a:solidFill>
                  <a:srgbClr val="262626"/>
                </a:solidFill>
                <a:latin typeface="Consolas" charset="0"/>
              </a:rPr>
              <a:t>    </a:t>
            </a:r>
            <a:r>
              <a:rPr lang="en-US" sz="1200" dirty="0" err="1">
                <a:solidFill>
                  <a:srgbClr val="E65334"/>
                </a:solidFill>
                <a:latin typeface="Consolas" charset="0"/>
              </a:rPr>
              <a:t>this</a:t>
            </a:r>
            <a:r>
              <a:rPr lang="en-US" sz="1200" dirty="0" err="1">
                <a:solidFill>
                  <a:srgbClr val="262626"/>
                </a:solidFill>
                <a:latin typeface="Consolas" charset="0"/>
              </a:rPr>
              <a:t>.idMatrix</a:t>
            </a:r>
            <a:r>
              <a:rPr lang="en-US" sz="1200" dirty="0">
                <a:solidFill>
                  <a:srgbClr val="262626"/>
                </a:solidFill>
                <a:latin typeface="Consolas" charset="0"/>
              </a:rPr>
              <a:t> </a:t>
            </a:r>
            <a:r>
              <a:rPr lang="en-US" sz="1200" dirty="0">
                <a:solidFill>
                  <a:srgbClr val="94064B"/>
                </a:solidFill>
                <a:latin typeface="Consolas" charset="0"/>
              </a:rPr>
              <a:t>=</a:t>
            </a:r>
            <a:r>
              <a:rPr lang="en-US" sz="1200" dirty="0">
                <a:solidFill>
                  <a:srgbClr val="262626"/>
                </a:solidFill>
                <a:latin typeface="Consolas" charset="0"/>
              </a:rPr>
              <a:t> </a:t>
            </a:r>
            <a:r>
              <a:rPr lang="en-US" sz="1200" dirty="0" err="1">
                <a:solidFill>
                  <a:srgbClr val="262626"/>
                </a:solidFill>
                <a:latin typeface="Consolas" charset="0"/>
              </a:rPr>
              <a:t>SkinnedMesh.defaultMatrix</a:t>
            </a:r>
            <a:r>
              <a:rPr lang="en-US" sz="1200" dirty="0">
                <a:solidFill>
                  <a:srgbClr val="262626"/>
                </a:solidFill>
                <a:latin typeface="Consolas" charset="0"/>
              </a:rPr>
              <a:t>();</a:t>
            </a:r>
          </a:p>
          <a:p>
            <a:r>
              <a:rPr lang="en-US" sz="1200" dirty="0">
                <a:solidFill>
                  <a:srgbClr val="262626"/>
                </a:solidFill>
                <a:latin typeface="Consolas" charset="0"/>
              </a:rPr>
              <a:t>    </a:t>
            </a:r>
            <a:r>
              <a:rPr lang="en-US" sz="1200" dirty="0" err="1">
                <a:solidFill>
                  <a:srgbClr val="E65334"/>
                </a:solidFill>
                <a:latin typeface="Consolas" charset="0"/>
              </a:rPr>
              <a:t>this</a:t>
            </a:r>
            <a:r>
              <a:rPr lang="en-US" sz="1200" dirty="0" err="1">
                <a:solidFill>
                  <a:srgbClr val="262626"/>
                </a:solidFill>
                <a:latin typeface="Consolas" charset="0"/>
              </a:rPr>
              <a:t>.bones</a:t>
            </a:r>
            <a:r>
              <a:rPr lang="en-US" sz="1200" dirty="0">
                <a:solidFill>
                  <a:srgbClr val="262626"/>
                </a:solidFill>
                <a:latin typeface="Consolas" charset="0"/>
              </a:rPr>
              <a:t> </a:t>
            </a:r>
            <a:r>
              <a:rPr lang="en-US" sz="1200" dirty="0">
                <a:solidFill>
                  <a:srgbClr val="94064B"/>
                </a:solidFill>
                <a:latin typeface="Consolas" charset="0"/>
              </a:rPr>
              <a:t>=</a:t>
            </a:r>
            <a:r>
              <a:rPr lang="en-US" sz="1200" dirty="0">
                <a:solidFill>
                  <a:srgbClr val="262626"/>
                </a:solidFill>
                <a:latin typeface="Consolas" charset="0"/>
              </a:rPr>
              <a:t> [];</a:t>
            </a:r>
          </a:p>
          <a:p>
            <a:r>
              <a:rPr lang="en-US" sz="1200" dirty="0">
                <a:solidFill>
                  <a:srgbClr val="262626"/>
                </a:solidFill>
                <a:latin typeface="Consolas" charset="0"/>
              </a:rPr>
              <a:t>    </a:t>
            </a:r>
            <a:r>
              <a:rPr lang="en-US" sz="1200" dirty="0" err="1">
                <a:solidFill>
                  <a:srgbClr val="E65334"/>
                </a:solidFill>
                <a:latin typeface="Consolas" charset="0"/>
              </a:rPr>
              <a:t>this</a:t>
            </a:r>
            <a:r>
              <a:rPr lang="en-US" sz="1200" dirty="0" err="1">
                <a:solidFill>
                  <a:srgbClr val="262626"/>
                </a:solidFill>
                <a:latin typeface="Consolas" charset="0"/>
              </a:rPr>
              <a:t>.boneMatrices</a:t>
            </a:r>
            <a:r>
              <a:rPr lang="en-US" sz="1200" dirty="0">
                <a:solidFill>
                  <a:srgbClr val="262626"/>
                </a:solidFill>
                <a:latin typeface="Consolas" charset="0"/>
              </a:rPr>
              <a:t> </a:t>
            </a:r>
            <a:r>
              <a:rPr lang="en-US" sz="1200" dirty="0">
                <a:solidFill>
                  <a:srgbClr val="94064B"/>
                </a:solidFill>
                <a:latin typeface="Consolas" charset="0"/>
              </a:rPr>
              <a:t>=</a:t>
            </a:r>
            <a:r>
              <a:rPr lang="en-US" sz="1200" dirty="0">
                <a:solidFill>
                  <a:srgbClr val="262626"/>
                </a:solidFill>
                <a:latin typeface="Consolas" charset="0"/>
              </a:rPr>
              <a:t> [];</a:t>
            </a:r>
          </a:p>
          <a:p>
            <a:r>
              <a:rPr lang="de-DE" sz="1200" dirty="0">
                <a:solidFill>
                  <a:srgbClr val="262626"/>
                </a:solidFill>
                <a:latin typeface="Consolas" charset="0"/>
              </a:rPr>
              <a:t>    </a:t>
            </a:r>
            <a:r>
              <a:rPr lang="de-DE" sz="1200" dirty="0">
                <a:solidFill>
                  <a:srgbClr val="848684"/>
                </a:solidFill>
                <a:latin typeface="Consolas" charset="0"/>
              </a:rPr>
              <a:t>//...</a:t>
            </a:r>
            <a:endParaRPr lang="de-DE" sz="1200" dirty="0">
              <a:solidFill>
                <a:srgbClr val="262626"/>
              </a:solidFill>
              <a:latin typeface="Consolas" charset="0"/>
            </a:endParaRPr>
          </a:p>
          <a:p>
            <a:r>
              <a:rPr lang="de-DE" sz="1200" dirty="0">
                <a:solidFill>
                  <a:srgbClr val="262626"/>
                </a:solidFill>
                <a:latin typeface="Consolas" charset="0"/>
              </a:rPr>
              <a:t>  }</a:t>
            </a:r>
          </a:p>
          <a:p>
            <a:r>
              <a:rPr lang="de-DE" sz="1200" dirty="0">
                <a:solidFill>
                  <a:srgbClr val="262626"/>
                </a:solidFill>
                <a:latin typeface="Consolas" charset="0"/>
              </a:rPr>
              <a:t>  </a:t>
            </a:r>
            <a:r>
              <a:rPr lang="de-DE" sz="1200" dirty="0">
                <a:solidFill>
                  <a:srgbClr val="654792"/>
                </a:solidFill>
                <a:latin typeface="Consolas" charset="0"/>
              </a:rPr>
              <a:t>update</a:t>
            </a:r>
            <a:r>
              <a:rPr lang="de-DE" sz="1200" dirty="0">
                <a:solidFill>
                  <a:srgbClr val="262626"/>
                </a:solidFill>
                <a:latin typeface="Consolas" charset="0"/>
              </a:rPr>
              <a:t>(</a:t>
            </a:r>
            <a:r>
              <a:rPr lang="de-DE" sz="1200" dirty="0" err="1">
                <a:solidFill>
                  <a:srgbClr val="262626"/>
                </a:solidFill>
                <a:latin typeface="Consolas" charset="0"/>
              </a:rPr>
              <a:t>camera</a:t>
            </a:r>
            <a:r>
              <a:rPr lang="de-DE" sz="1200" dirty="0">
                <a:solidFill>
                  <a:srgbClr val="262626"/>
                </a:solidFill>
                <a:latin typeface="Consolas" charset="0"/>
              </a:rPr>
              <a:t>) {</a:t>
            </a:r>
          </a:p>
          <a:p>
            <a:r>
              <a:rPr lang="de-DE" sz="1200" dirty="0">
                <a:solidFill>
                  <a:srgbClr val="262626"/>
                </a:solidFill>
                <a:latin typeface="Consolas" charset="0"/>
              </a:rPr>
              <a:t>    </a:t>
            </a:r>
            <a:r>
              <a:rPr lang="de-DE" sz="1200" dirty="0">
                <a:solidFill>
                  <a:srgbClr val="848684"/>
                </a:solidFill>
                <a:latin typeface="Consolas" charset="0"/>
              </a:rPr>
              <a:t>//...</a:t>
            </a:r>
            <a:endParaRPr lang="de-DE" sz="1200" dirty="0">
              <a:solidFill>
                <a:srgbClr val="262626"/>
              </a:solidFill>
              <a:latin typeface="Consolas" charset="0"/>
            </a:endParaRPr>
          </a:p>
          <a:p>
            <a:r>
              <a:rPr lang="de-DE" sz="1200" dirty="0">
                <a:solidFill>
                  <a:srgbClr val="262626"/>
                </a:solidFill>
                <a:latin typeface="Consolas" charset="0"/>
              </a:rPr>
              <a:t>    </a:t>
            </a:r>
            <a:r>
              <a:rPr lang="de-DE" sz="1200" dirty="0" err="1">
                <a:solidFill>
                  <a:srgbClr val="E65334"/>
                </a:solidFill>
                <a:latin typeface="Consolas" charset="0"/>
              </a:rPr>
              <a:t>super</a:t>
            </a:r>
            <a:r>
              <a:rPr lang="de-DE" sz="1200" dirty="0" err="1">
                <a:solidFill>
                  <a:srgbClr val="262626"/>
                </a:solidFill>
                <a:latin typeface="Consolas" charset="0"/>
              </a:rPr>
              <a:t>.update</a:t>
            </a:r>
            <a:r>
              <a:rPr lang="de-DE" sz="1200" dirty="0">
                <a:solidFill>
                  <a:srgbClr val="262626"/>
                </a:solidFill>
                <a:latin typeface="Consolas" charset="0"/>
              </a:rPr>
              <a:t>();</a:t>
            </a:r>
          </a:p>
          <a:p>
            <a:r>
              <a:rPr lang="de-DE" sz="1200" dirty="0">
                <a:solidFill>
                  <a:srgbClr val="262626"/>
                </a:solidFill>
                <a:latin typeface="Consolas" charset="0"/>
              </a:rPr>
              <a:t>  }</a:t>
            </a:r>
          </a:p>
          <a:p>
            <a:r>
              <a:rPr lang="de-DE" sz="1200" dirty="0">
                <a:solidFill>
                  <a:srgbClr val="262626"/>
                </a:solidFill>
                <a:latin typeface="Consolas" charset="0"/>
              </a:rPr>
              <a:t>  </a:t>
            </a:r>
            <a:r>
              <a:rPr lang="de-DE" sz="1200" dirty="0" err="1">
                <a:solidFill>
                  <a:srgbClr val="262626"/>
                </a:solidFill>
                <a:latin typeface="Consolas" charset="0"/>
              </a:rPr>
              <a:t>get</a:t>
            </a:r>
            <a:r>
              <a:rPr lang="de-DE" sz="1200" dirty="0">
                <a:solidFill>
                  <a:srgbClr val="262626"/>
                </a:solidFill>
                <a:latin typeface="Consolas" charset="0"/>
              </a:rPr>
              <a:t> </a:t>
            </a:r>
            <a:r>
              <a:rPr lang="de-DE" sz="1200" dirty="0" err="1">
                <a:solidFill>
                  <a:srgbClr val="654792"/>
                </a:solidFill>
                <a:latin typeface="Consolas" charset="0"/>
              </a:rPr>
              <a:t>boneCount</a:t>
            </a:r>
            <a:r>
              <a:rPr lang="de-DE" sz="1200" dirty="0">
                <a:solidFill>
                  <a:srgbClr val="262626"/>
                </a:solidFill>
                <a:latin typeface="Consolas" charset="0"/>
              </a:rPr>
              <a:t>() {</a:t>
            </a:r>
          </a:p>
          <a:p>
            <a:r>
              <a:rPr lang="de-DE" sz="1200" dirty="0">
                <a:solidFill>
                  <a:srgbClr val="262626"/>
                </a:solidFill>
                <a:latin typeface="Consolas" charset="0"/>
              </a:rPr>
              <a:t>    </a:t>
            </a:r>
            <a:r>
              <a:rPr lang="de-DE" sz="1200" dirty="0" err="1">
                <a:solidFill>
                  <a:srgbClr val="94064B"/>
                </a:solidFill>
                <a:latin typeface="Consolas" charset="0"/>
              </a:rPr>
              <a:t>return</a:t>
            </a:r>
            <a:r>
              <a:rPr lang="de-DE" sz="1200" dirty="0">
                <a:solidFill>
                  <a:srgbClr val="262626"/>
                </a:solidFill>
                <a:latin typeface="Consolas" charset="0"/>
              </a:rPr>
              <a:t> </a:t>
            </a:r>
            <a:r>
              <a:rPr lang="de-DE" sz="1200" dirty="0" err="1">
                <a:solidFill>
                  <a:srgbClr val="E65334"/>
                </a:solidFill>
                <a:latin typeface="Consolas" charset="0"/>
              </a:rPr>
              <a:t>this</a:t>
            </a:r>
            <a:r>
              <a:rPr lang="de-DE" sz="1200" dirty="0" err="1">
                <a:solidFill>
                  <a:srgbClr val="262626"/>
                </a:solidFill>
                <a:latin typeface="Consolas" charset="0"/>
              </a:rPr>
              <a:t>.bones.</a:t>
            </a:r>
            <a:r>
              <a:rPr lang="de-DE" sz="1200" dirty="0" err="1">
                <a:solidFill>
                  <a:srgbClr val="0E72A4"/>
                </a:solidFill>
                <a:latin typeface="Consolas" charset="0"/>
              </a:rPr>
              <a:t>length</a:t>
            </a:r>
            <a:r>
              <a:rPr lang="de-DE" sz="1200" dirty="0">
                <a:solidFill>
                  <a:srgbClr val="262626"/>
                </a:solidFill>
                <a:latin typeface="Consolas" charset="0"/>
              </a:rPr>
              <a:t>;</a:t>
            </a:r>
          </a:p>
          <a:p>
            <a:r>
              <a:rPr lang="de-DE" sz="1200" dirty="0">
                <a:solidFill>
                  <a:srgbClr val="262626"/>
                </a:solidFill>
                <a:latin typeface="Consolas" charset="0"/>
              </a:rPr>
              <a:t>  }</a:t>
            </a:r>
          </a:p>
          <a:p>
            <a:r>
              <a:rPr lang="de-DE" sz="1200" dirty="0">
                <a:solidFill>
                  <a:srgbClr val="262626"/>
                </a:solidFill>
                <a:latin typeface="Consolas" charset="0"/>
              </a:rPr>
              <a:t>  </a:t>
            </a:r>
            <a:r>
              <a:rPr lang="de-DE" sz="1200" dirty="0" err="1">
                <a:solidFill>
                  <a:srgbClr val="262626"/>
                </a:solidFill>
                <a:latin typeface="Consolas" charset="0"/>
              </a:rPr>
              <a:t>set</a:t>
            </a:r>
            <a:r>
              <a:rPr lang="de-DE" sz="1200" dirty="0">
                <a:solidFill>
                  <a:srgbClr val="262626"/>
                </a:solidFill>
                <a:latin typeface="Consolas" charset="0"/>
              </a:rPr>
              <a:t> </a:t>
            </a:r>
            <a:r>
              <a:rPr lang="de-DE" sz="1200" dirty="0" err="1">
                <a:solidFill>
                  <a:srgbClr val="654792"/>
                </a:solidFill>
                <a:latin typeface="Consolas" charset="0"/>
              </a:rPr>
              <a:t>matrixType</a:t>
            </a:r>
            <a:r>
              <a:rPr lang="de-DE" sz="1200" dirty="0">
                <a:solidFill>
                  <a:srgbClr val="262626"/>
                </a:solidFill>
                <a:latin typeface="Consolas" charset="0"/>
              </a:rPr>
              <a:t>(</a:t>
            </a:r>
            <a:r>
              <a:rPr lang="de-DE" sz="1200" dirty="0" err="1">
                <a:solidFill>
                  <a:srgbClr val="262626"/>
                </a:solidFill>
                <a:latin typeface="Consolas" charset="0"/>
              </a:rPr>
              <a:t>matrixType</a:t>
            </a:r>
            <a:r>
              <a:rPr lang="de-DE" sz="1200" dirty="0">
                <a:solidFill>
                  <a:srgbClr val="262626"/>
                </a:solidFill>
                <a:latin typeface="Consolas" charset="0"/>
              </a:rPr>
              <a:t>) {</a:t>
            </a:r>
          </a:p>
          <a:p>
            <a:r>
              <a:rPr lang="de-DE" sz="1200" dirty="0">
                <a:solidFill>
                  <a:srgbClr val="262626"/>
                </a:solidFill>
                <a:latin typeface="Consolas" charset="0"/>
              </a:rPr>
              <a:t>    </a:t>
            </a:r>
            <a:r>
              <a:rPr lang="de-DE" sz="1200" dirty="0" err="1">
                <a:solidFill>
                  <a:srgbClr val="E65334"/>
                </a:solidFill>
                <a:latin typeface="Consolas" charset="0"/>
              </a:rPr>
              <a:t>this</a:t>
            </a:r>
            <a:r>
              <a:rPr lang="de-DE" sz="1200" dirty="0" err="1">
                <a:solidFill>
                  <a:srgbClr val="262626"/>
                </a:solidFill>
                <a:latin typeface="Consolas" charset="0"/>
              </a:rPr>
              <a:t>.idMatrix</a:t>
            </a:r>
            <a:r>
              <a:rPr lang="de-DE" sz="1200" dirty="0">
                <a:solidFill>
                  <a:srgbClr val="262626"/>
                </a:solidFill>
                <a:latin typeface="Consolas" charset="0"/>
              </a:rPr>
              <a:t> </a:t>
            </a:r>
            <a:r>
              <a:rPr lang="de-DE" sz="1200" dirty="0">
                <a:solidFill>
                  <a:srgbClr val="94064B"/>
                </a:solidFill>
                <a:latin typeface="Consolas" charset="0"/>
              </a:rPr>
              <a:t>=</a:t>
            </a:r>
            <a:r>
              <a:rPr lang="de-DE" sz="1200" dirty="0">
                <a:solidFill>
                  <a:srgbClr val="262626"/>
                </a:solidFill>
                <a:latin typeface="Consolas" charset="0"/>
              </a:rPr>
              <a:t> </a:t>
            </a:r>
            <a:r>
              <a:rPr lang="de-DE" sz="1200" dirty="0" err="1">
                <a:solidFill>
                  <a:srgbClr val="262626"/>
                </a:solidFill>
                <a:latin typeface="Consolas" charset="0"/>
              </a:rPr>
              <a:t>SkinnedMesh</a:t>
            </a:r>
            <a:r>
              <a:rPr lang="de-DE" sz="1200" dirty="0">
                <a:solidFill>
                  <a:srgbClr val="262626"/>
                </a:solidFill>
                <a:latin typeface="Consolas" charset="0"/>
              </a:rPr>
              <a:t>[</a:t>
            </a:r>
            <a:r>
              <a:rPr lang="de-DE" sz="1200" dirty="0" err="1">
                <a:solidFill>
                  <a:srgbClr val="262626"/>
                </a:solidFill>
                <a:latin typeface="Consolas" charset="0"/>
              </a:rPr>
              <a:t>matrixType</a:t>
            </a:r>
            <a:r>
              <a:rPr lang="de-DE" sz="1200" dirty="0">
                <a:solidFill>
                  <a:srgbClr val="262626"/>
                </a:solidFill>
                <a:latin typeface="Consolas" charset="0"/>
              </a:rPr>
              <a:t>]();</a:t>
            </a:r>
          </a:p>
          <a:p>
            <a:r>
              <a:rPr lang="de-DE" sz="1200" dirty="0">
                <a:solidFill>
                  <a:srgbClr val="262626"/>
                </a:solidFill>
                <a:latin typeface="Consolas" charset="0"/>
              </a:rPr>
              <a:t>  </a:t>
            </a:r>
            <a:r>
              <a:rPr lang="de-DE" sz="1200" dirty="0" smtClean="0">
                <a:solidFill>
                  <a:srgbClr val="262626"/>
                </a:solidFill>
                <a:latin typeface="Consolas" charset="0"/>
              </a:rPr>
              <a:t>}</a:t>
            </a:r>
            <a:endParaRPr lang="de-DE" sz="1200" dirty="0">
              <a:solidFill>
                <a:srgbClr val="262626"/>
              </a:solidFill>
              <a:latin typeface="Consolas" charset="0"/>
            </a:endParaRPr>
          </a:p>
          <a:p>
            <a:r>
              <a:rPr lang="de-DE" sz="1200" dirty="0">
                <a:solidFill>
                  <a:srgbClr val="262626"/>
                </a:solidFill>
                <a:latin typeface="Consolas" charset="0"/>
              </a:rPr>
              <a:t>}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509358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/>
          <p:nvPr/>
        </p:nvSpPr>
        <p:spPr>
          <a:xfrm>
            <a:off x="0" y="144223"/>
            <a:ext cx="425099" cy="398399"/>
          </a:xfrm>
          <a:prstGeom prst="rect">
            <a:avLst/>
          </a:prstGeom>
          <a:solidFill>
            <a:srgbClr val="3193D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317" name="Shape 317"/>
          <p:cNvSpPr txBox="1"/>
          <p:nvPr/>
        </p:nvSpPr>
        <p:spPr>
          <a:xfrm>
            <a:off x="425100" y="191473"/>
            <a:ext cx="5754636" cy="303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b="1" dirty="0" smtClean="0">
                <a:solidFill>
                  <a:srgbClr val="66666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ES2015: ARROW FUNCTIONS</a:t>
            </a:r>
            <a:endParaRPr lang="en" b="1" dirty="0">
              <a:solidFill>
                <a:srgbClr val="666666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25098" y="885658"/>
            <a:ext cx="7302083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k-SK" sz="1800" dirty="0" smtClean="0">
                <a:solidFill>
                  <a:srgbClr val="94064B"/>
                </a:solidFill>
                <a:latin typeface="Consolas" charset="0"/>
              </a:rPr>
              <a:t>//var</a:t>
            </a:r>
            <a:r>
              <a:rPr lang="sk-SK" sz="1800" dirty="0" smtClean="0">
                <a:solidFill>
                  <a:srgbClr val="262626"/>
                </a:solidFill>
                <a:latin typeface="Consolas" charset="0"/>
              </a:rPr>
              <a:t> </a:t>
            </a:r>
            <a:r>
              <a:rPr lang="sk-SK" sz="1800" dirty="0" err="1">
                <a:solidFill>
                  <a:srgbClr val="262626"/>
                </a:solidFill>
                <a:latin typeface="Consolas" charset="0"/>
              </a:rPr>
              <a:t>odds</a:t>
            </a:r>
            <a:r>
              <a:rPr lang="sk-SK" sz="1800" dirty="0">
                <a:solidFill>
                  <a:srgbClr val="262626"/>
                </a:solidFill>
                <a:latin typeface="Consolas" charset="0"/>
              </a:rPr>
              <a:t> </a:t>
            </a:r>
            <a:r>
              <a:rPr lang="sk-SK" sz="1800" dirty="0">
                <a:solidFill>
                  <a:srgbClr val="94064B"/>
                </a:solidFill>
                <a:latin typeface="Consolas" charset="0"/>
              </a:rPr>
              <a:t>=</a:t>
            </a:r>
            <a:r>
              <a:rPr lang="sk-SK" sz="1800" dirty="0">
                <a:solidFill>
                  <a:srgbClr val="262626"/>
                </a:solidFill>
                <a:latin typeface="Consolas" charset="0"/>
              </a:rPr>
              <a:t> </a:t>
            </a:r>
            <a:r>
              <a:rPr lang="sk-SK" sz="1800" dirty="0" err="1" smtClean="0">
                <a:solidFill>
                  <a:srgbClr val="262626"/>
                </a:solidFill>
                <a:latin typeface="Consolas" charset="0"/>
              </a:rPr>
              <a:t>evens.map</a:t>
            </a:r>
            <a:r>
              <a:rPr lang="sk-SK" sz="1800" dirty="0" smtClean="0">
                <a:solidFill>
                  <a:srgbClr val="262626"/>
                </a:solidFill>
                <a:latin typeface="Consolas" charset="0"/>
              </a:rPr>
              <a:t>(</a:t>
            </a:r>
            <a:r>
              <a:rPr lang="sk-SK" sz="1800" dirty="0" err="1" smtClean="0">
                <a:solidFill>
                  <a:srgbClr val="262626"/>
                </a:solidFill>
                <a:latin typeface="Consolas" charset="0"/>
              </a:rPr>
              <a:t>function</a:t>
            </a:r>
            <a:r>
              <a:rPr lang="sk-SK" sz="1800" dirty="0" smtClean="0">
                <a:solidFill>
                  <a:srgbClr val="262626"/>
                </a:solidFill>
                <a:latin typeface="Consolas" charset="0"/>
              </a:rPr>
              <a:t>(v){ </a:t>
            </a:r>
            <a:r>
              <a:rPr lang="sk-SK" sz="1800" dirty="0" err="1" smtClean="0">
                <a:solidFill>
                  <a:srgbClr val="262626"/>
                </a:solidFill>
                <a:latin typeface="Consolas" charset="0"/>
              </a:rPr>
              <a:t>return</a:t>
            </a:r>
            <a:r>
              <a:rPr lang="sk-SK" sz="1800" dirty="0" smtClean="0">
                <a:solidFill>
                  <a:srgbClr val="262626"/>
                </a:solidFill>
                <a:latin typeface="Consolas" charset="0"/>
              </a:rPr>
              <a:t> v </a:t>
            </a:r>
            <a:r>
              <a:rPr lang="sk-SK" sz="1800" dirty="0">
                <a:solidFill>
                  <a:srgbClr val="94064B"/>
                </a:solidFill>
                <a:latin typeface="Consolas" charset="0"/>
              </a:rPr>
              <a:t>+</a:t>
            </a:r>
            <a:r>
              <a:rPr lang="sk-SK" sz="1800" dirty="0">
                <a:solidFill>
                  <a:srgbClr val="262626"/>
                </a:solidFill>
                <a:latin typeface="Consolas" charset="0"/>
              </a:rPr>
              <a:t> </a:t>
            </a:r>
            <a:r>
              <a:rPr lang="sk-SK" sz="1800" dirty="0" smtClean="0">
                <a:solidFill>
                  <a:srgbClr val="0E72A4"/>
                </a:solidFill>
                <a:latin typeface="Consolas" charset="0"/>
              </a:rPr>
              <a:t>1</a:t>
            </a:r>
            <a:r>
              <a:rPr lang="sk-SK" sz="1800" dirty="0" smtClean="0">
                <a:solidFill>
                  <a:srgbClr val="262626"/>
                </a:solidFill>
                <a:latin typeface="Consolas" charset="0"/>
              </a:rPr>
              <a:t>; </a:t>
            </a:r>
            <a:r>
              <a:rPr lang="en-US" sz="1800" dirty="0" smtClean="0">
                <a:solidFill>
                  <a:srgbClr val="262626"/>
                </a:solidFill>
                <a:latin typeface="Consolas" charset="0"/>
              </a:rPr>
              <a:t>}</a:t>
            </a:r>
            <a:r>
              <a:rPr lang="sk-SK" sz="1800" dirty="0" smtClean="0">
                <a:solidFill>
                  <a:srgbClr val="262626"/>
                </a:solidFill>
                <a:latin typeface="Consolas" charset="0"/>
              </a:rPr>
              <a:t>);</a:t>
            </a:r>
          </a:p>
          <a:p>
            <a:endParaRPr lang="sk-SK" sz="1800" dirty="0">
              <a:solidFill>
                <a:srgbClr val="262626"/>
              </a:solidFill>
              <a:latin typeface="Consolas" charset="0"/>
            </a:endParaRPr>
          </a:p>
          <a:p>
            <a:r>
              <a:rPr lang="sk-SK" sz="1800" dirty="0" smtClean="0">
                <a:solidFill>
                  <a:srgbClr val="94064B"/>
                </a:solidFill>
                <a:latin typeface="Consolas" charset="0"/>
              </a:rPr>
              <a:t>var</a:t>
            </a:r>
            <a:r>
              <a:rPr lang="sk-SK" sz="1800" dirty="0" smtClean="0">
                <a:solidFill>
                  <a:srgbClr val="262626"/>
                </a:solidFill>
                <a:latin typeface="Consolas" charset="0"/>
              </a:rPr>
              <a:t> </a:t>
            </a:r>
            <a:r>
              <a:rPr lang="sk-SK" sz="1800" dirty="0" err="1">
                <a:solidFill>
                  <a:srgbClr val="262626"/>
                </a:solidFill>
                <a:latin typeface="Consolas" charset="0"/>
              </a:rPr>
              <a:t>odds</a:t>
            </a:r>
            <a:r>
              <a:rPr lang="sk-SK" sz="1800" dirty="0">
                <a:solidFill>
                  <a:srgbClr val="262626"/>
                </a:solidFill>
                <a:latin typeface="Consolas" charset="0"/>
              </a:rPr>
              <a:t> </a:t>
            </a:r>
            <a:r>
              <a:rPr lang="sk-SK" sz="1800" dirty="0">
                <a:solidFill>
                  <a:srgbClr val="94064B"/>
                </a:solidFill>
                <a:latin typeface="Consolas" charset="0"/>
              </a:rPr>
              <a:t>=</a:t>
            </a:r>
            <a:r>
              <a:rPr lang="sk-SK" sz="1800" dirty="0">
                <a:solidFill>
                  <a:srgbClr val="262626"/>
                </a:solidFill>
                <a:latin typeface="Consolas" charset="0"/>
              </a:rPr>
              <a:t> </a:t>
            </a:r>
            <a:r>
              <a:rPr lang="sk-SK" sz="1800" dirty="0" err="1">
                <a:solidFill>
                  <a:srgbClr val="262626"/>
                </a:solidFill>
                <a:latin typeface="Consolas" charset="0"/>
              </a:rPr>
              <a:t>evens.map</a:t>
            </a:r>
            <a:r>
              <a:rPr lang="sk-SK" sz="1800" dirty="0">
                <a:solidFill>
                  <a:srgbClr val="262626"/>
                </a:solidFill>
                <a:latin typeface="Consolas" charset="0"/>
              </a:rPr>
              <a:t>(v </a:t>
            </a:r>
            <a:r>
              <a:rPr lang="sk-SK" sz="1800" dirty="0">
                <a:solidFill>
                  <a:srgbClr val="94064B"/>
                </a:solidFill>
                <a:latin typeface="Consolas" charset="0"/>
              </a:rPr>
              <a:t>=&gt;</a:t>
            </a:r>
            <a:r>
              <a:rPr lang="sk-SK" sz="1800" dirty="0">
                <a:solidFill>
                  <a:srgbClr val="262626"/>
                </a:solidFill>
                <a:latin typeface="Consolas" charset="0"/>
              </a:rPr>
              <a:t> v </a:t>
            </a:r>
            <a:r>
              <a:rPr lang="sk-SK" sz="1800" dirty="0">
                <a:solidFill>
                  <a:srgbClr val="94064B"/>
                </a:solidFill>
                <a:latin typeface="Consolas" charset="0"/>
              </a:rPr>
              <a:t>+</a:t>
            </a:r>
            <a:r>
              <a:rPr lang="sk-SK" sz="1800" dirty="0">
                <a:solidFill>
                  <a:srgbClr val="262626"/>
                </a:solidFill>
                <a:latin typeface="Consolas" charset="0"/>
              </a:rPr>
              <a:t> </a:t>
            </a:r>
            <a:r>
              <a:rPr lang="sk-SK" sz="1800" dirty="0">
                <a:solidFill>
                  <a:srgbClr val="0E72A4"/>
                </a:solidFill>
                <a:latin typeface="Consolas" charset="0"/>
              </a:rPr>
              <a:t>1</a:t>
            </a:r>
            <a:r>
              <a:rPr lang="sk-SK" sz="1800" dirty="0">
                <a:solidFill>
                  <a:srgbClr val="262626"/>
                </a:solidFill>
                <a:latin typeface="Consolas" charset="0"/>
              </a:rPr>
              <a:t>);</a:t>
            </a:r>
          </a:p>
          <a:p>
            <a:r>
              <a:rPr lang="it-IT" sz="1800" dirty="0" err="1">
                <a:solidFill>
                  <a:srgbClr val="94064B"/>
                </a:solidFill>
                <a:latin typeface="Consolas" charset="0"/>
              </a:rPr>
              <a:t>var</a:t>
            </a:r>
            <a:r>
              <a:rPr lang="it-IT" sz="1800" dirty="0">
                <a:solidFill>
                  <a:srgbClr val="262626"/>
                </a:solidFill>
                <a:latin typeface="Consolas" charset="0"/>
              </a:rPr>
              <a:t> </a:t>
            </a:r>
            <a:r>
              <a:rPr lang="it-IT" sz="1800" dirty="0" err="1">
                <a:solidFill>
                  <a:srgbClr val="262626"/>
                </a:solidFill>
                <a:latin typeface="Consolas" charset="0"/>
              </a:rPr>
              <a:t>nums</a:t>
            </a:r>
            <a:r>
              <a:rPr lang="it-IT" sz="1800" dirty="0">
                <a:solidFill>
                  <a:srgbClr val="262626"/>
                </a:solidFill>
                <a:latin typeface="Consolas" charset="0"/>
              </a:rPr>
              <a:t> </a:t>
            </a:r>
            <a:r>
              <a:rPr lang="it-IT" sz="1800" dirty="0">
                <a:solidFill>
                  <a:srgbClr val="94064B"/>
                </a:solidFill>
                <a:latin typeface="Consolas" charset="0"/>
              </a:rPr>
              <a:t>=</a:t>
            </a:r>
            <a:r>
              <a:rPr lang="it-IT" sz="1800" dirty="0">
                <a:solidFill>
                  <a:srgbClr val="262626"/>
                </a:solidFill>
                <a:latin typeface="Consolas" charset="0"/>
              </a:rPr>
              <a:t> </a:t>
            </a:r>
            <a:r>
              <a:rPr lang="it-IT" sz="1800" dirty="0" err="1">
                <a:solidFill>
                  <a:srgbClr val="262626"/>
                </a:solidFill>
                <a:latin typeface="Consolas" charset="0"/>
              </a:rPr>
              <a:t>evens.map</a:t>
            </a:r>
            <a:r>
              <a:rPr lang="it-IT" sz="1800" dirty="0">
                <a:solidFill>
                  <a:srgbClr val="262626"/>
                </a:solidFill>
                <a:latin typeface="Consolas" charset="0"/>
              </a:rPr>
              <a:t>((v, i)</a:t>
            </a:r>
            <a:r>
              <a:rPr lang="it-IT" sz="1800" dirty="0">
                <a:solidFill>
                  <a:srgbClr val="94064B"/>
                </a:solidFill>
                <a:latin typeface="Consolas" charset="0"/>
              </a:rPr>
              <a:t> =&gt;</a:t>
            </a:r>
            <a:r>
              <a:rPr lang="it-IT" sz="1800" dirty="0">
                <a:solidFill>
                  <a:srgbClr val="262626"/>
                </a:solidFill>
                <a:latin typeface="Consolas" charset="0"/>
              </a:rPr>
              <a:t> v </a:t>
            </a:r>
            <a:r>
              <a:rPr lang="it-IT" sz="1800" dirty="0">
                <a:solidFill>
                  <a:srgbClr val="94064B"/>
                </a:solidFill>
                <a:latin typeface="Consolas" charset="0"/>
              </a:rPr>
              <a:t>+</a:t>
            </a:r>
            <a:r>
              <a:rPr lang="it-IT" sz="1800" dirty="0">
                <a:solidFill>
                  <a:srgbClr val="262626"/>
                </a:solidFill>
                <a:latin typeface="Consolas" charset="0"/>
              </a:rPr>
              <a:t> i);</a:t>
            </a:r>
          </a:p>
          <a:p>
            <a:endParaRPr lang="en-US" sz="1800" dirty="0">
              <a:solidFill>
                <a:srgbClr val="262626"/>
              </a:solidFill>
              <a:latin typeface="Consolas" charset="0"/>
            </a:endParaRPr>
          </a:p>
          <a:p>
            <a:r>
              <a:rPr lang="en-US" sz="1800" dirty="0" err="1" smtClean="0">
                <a:solidFill>
                  <a:srgbClr val="262626"/>
                </a:solidFill>
                <a:latin typeface="Consolas" charset="0"/>
              </a:rPr>
              <a:t>nums.forEach</a:t>
            </a:r>
            <a:r>
              <a:rPr lang="en-US" sz="1800" dirty="0" smtClean="0">
                <a:solidFill>
                  <a:srgbClr val="262626"/>
                </a:solidFill>
                <a:latin typeface="Consolas" charset="0"/>
              </a:rPr>
              <a:t>(v </a:t>
            </a:r>
            <a:r>
              <a:rPr lang="en-US" sz="1800" dirty="0">
                <a:solidFill>
                  <a:srgbClr val="94064B"/>
                </a:solidFill>
                <a:latin typeface="Consolas" charset="0"/>
              </a:rPr>
              <a:t>=&gt;</a:t>
            </a:r>
            <a:r>
              <a:rPr lang="en-US" sz="1800" dirty="0">
                <a:solidFill>
                  <a:srgbClr val="262626"/>
                </a:solidFill>
                <a:latin typeface="Consolas" charset="0"/>
              </a:rPr>
              <a:t> {</a:t>
            </a:r>
          </a:p>
          <a:p>
            <a:r>
              <a:rPr lang="en-US" sz="1800" dirty="0">
                <a:solidFill>
                  <a:srgbClr val="262626"/>
                </a:solidFill>
                <a:latin typeface="Consolas" charset="0"/>
              </a:rPr>
              <a:t>  </a:t>
            </a:r>
            <a:r>
              <a:rPr lang="en-US" sz="1800" dirty="0">
                <a:solidFill>
                  <a:srgbClr val="94064B"/>
                </a:solidFill>
                <a:latin typeface="Consolas" charset="0"/>
              </a:rPr>
              <a:t>if</a:t>
            </a:r>
            <a:r>
              <a:rPr lang="en-US" sz="1800" dirty="0">
                <a:solidFill>
                  <a:srgbClr val="262626"/>
                </a:solidFill>
                <a:latin typeface="Consolas" charset="0"/>
              </a:rPr>
              <a:t> (v </a:t>
            </a:r>
            <a:r>
              <a:rPr lang="en-US" sz="1800" dirty="0">
                <a:solidFill>
                  <a:srgbClr val="94064B"/>
                </a:solidFill>
                <a:latin typeface="Consolas" charset="0"/>
              </a:rPr>
              <a:t>%</a:t>
            </a:r>
            <a:r>
              <a:rPr lang="en-US" sz="1800" dirty="0">
                <a:solidFill>
                  <a:srgbClr val="262626"/>
                </a:solidFill>
                <a:latin typeface="Consolas" charset="0"/>
              </a:rPr>
              <a:t> </a:t>
            </a:r>
            <a:r>
              <a:rPr lang="en-US" sz="1800" dirty="0">
                <a:solidFill>
                  <a:srgbClr val="0E72A4"/>
                </a:solidFill>
                <a:latin typeface="Consolas" charset="0"/>
              </a:rPr>
              <a:t>5</a:t>
            </a:r>
            <a:r>
              <a:rPr lang="en-US" sz="1800" dirty="0">
                <a:solidFill>
                  <a:srgbClr val="262626"/>
                </a:solidFill>
                <a:latin typeface="Consolas" charset="0"/>
              </a:rPr>
              <a:t> </a:t>
            </a:r>
            <a:r>
              <a:rPr lang="en-US" sz="1800" dirty="0">
                <a:solidFill>
                  <a:srgbClr val="94064B"/>
                </a:solidFill>
                <a:latin typeface="Consolas" charset="0"/>
              </a:rPr>
              <a:t>===</a:t>
            </a:r>
            <a:r>
              <a:rPr lang="en-US" sz="1800" dirty="0">
                <a:solidFill>
                  <a:srgbClr val="262626"/>
                </a:solidFill>
                <a:latin typeface="Consolas" charset="0"/>
              </a:rPr>
              <a:t> </a:t>
            </a:r>
            <a:r>
              <a:rPr lang="en-US" sz="1800" dirty="0">
                <a:solidFill>
                  <a:srgbClr val="0E72A4"/>
                </a:solidFill>
                <a:latin typeface="Consolas" charset="0"/>
              </a:rPr>
              <a:t>0</a:t>
            </a:r>
            <a:r>
              <a:rPr lang="en-US" sz="1800" dirty="0" smtClean="0">
                <a:solidFill>
                  <a:srgbClr val="262626"/>
                </a:solidFill>
                <a:latin typeface="Consolas" charset="0"/>
              </a:rPr>
              <a:t>) {</a:t>
            </a:r>
            <a:endParaRPr lang="en-US" sz="1800" dirty="0">
              <a:solidFill>
                <a:srgbClr val="262626"/>
              </a:solidFill>
              <a:latin typeface="Consolas" charset="0"/>
            </a:endParaRPr>
          </a:p>
          <a:p>
            <a:r>
              <a:rPr lang="en-US" sz="1800" dirty="0">
                <a:solidFill>
                  <a:srgbClr val="262626"/>
                </a:solidFill>
                <a:latin typeface="Consolas" charset="0"/>
              </a:rPr>
              <a:t>    </a:t>
            </a:r>
            <a:r>
              <a:rPr lang="en-US" sz="1800" dirty="0" err="1">
                <a:solidFill>
                  <a:srgbClr val="262626"/>
                </a:solidFill>
                <a:latin typeface="Consolas" charset="0"/>
              </a:rPr>
              <a:t>fives.</a:t>
            </a:r>
            <a:r>
              <a:rPr lang="en-US" sz="1800" dirty="0" err="1">
                <a:solidFill>
                  <a:srgbClr val="0E72A4"/>
                </a:solidFill>
                <a:latin typeface="Consolas" charset="0"/>
              </a:rPr>
              <a:t>push</a:t>
            </a:r>
            <a:r>
              <a:rPr lang="en-US" sz="1800" dirty="0">
                <a:solidFill>
                  <a:srgbClr val="262626"/>
                </a:solidFill>
                <a:latin typeface="Consolas" charset="0"/>
              </a:rPr>
              <a:t>(v</a:t>
            </a:r>
            <a:r>
              <a:rPr lang="en-US" sz="1800" dirty="0" smtClean="0">
                <a:solidFill>
                  <a:srgbClr val="262626"/>
                </a:solidFill>
                <a:latin typeface="Consolas" charset="0"/>
              </a:rPr>
              <a:t>);</a:t>
            </a:r>
          </a:p>
          <a:p>
            <a:r>
              <a:rPr lang="en-US" sz="1800" dirty="0">
                <a:solidFill>
                  <a:srgbClr val="262626"/>
                </a:solidFill>
                <a:latin typeface="Consolas" charset="0"/>
              </a:rPr>
              <a:t> </a:t>
            </a:r>
            <a:r>
              <a:rPr lang="en-US" sz="1800" dirty="0" smtClean="0">
                <a:solidFill>
                  <a:srgbClr val="262626"/>
                </a:solidFill>
                <a:latin typeface="Consolas" charset="0"/>
              </a:rPr>
              <a:t> }</a:t>
            </a:r>
            <a:endParaRPr lang="en-US" sz="1800" dirty="0">
              <a:solidFill>
                <a:srgbClr val="262626"/>
              </a:solidFill>
              <a:latin typeface="Consolas" charset="0"/>
            </a:endParaRPr>
          </a:p>
          <a:p>
            <a:r>
              <a:rPr lang="it-IT" sz="1800" dirty="0">
                <a:solidFill>
                  <a:srgbClr val="262626"/>
                </a:solidFill>
                <a:latin typeface="Consolas" charset="0"/>
              </a:rPr>
              <a:t>});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029181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/>
          <p:nvPr/>
        </p:nvSpPr>
        <p:spPr>
          <a:xfrm>
            <a:off x="0" y="144223"/>
            <a:ext cx="425099" cy="398399"/>
          </a:xfrm>
          <a:prstGeom prst="rect">
            <a:avLst/>
          </a:prstGeom>
          <a:solidFill>
            <a:srgbClr val="3193D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317" name="Shape 317"/>
          <p:cNvSpPr txBox="1"/>
          <p:nvPr/>
        </p:nvSpPr>
        <p:spPr>
          <a:xfrm>
            <a:off x="425100" y="191473"/>
            <a:ext cx="5754636" cy="303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b="1" dirty="0" smtClean="0">
                <a:solidFill>
                  <a:srgbClr val="66666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ES2015: TEMPLATE STRINGS</a:t>
            </a:r>
            <a:endParaRPr lang="en" b="1" dirty="0">
              <a:solidFill>
                <a:srgbClr val="666666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25099" y="987760"/>
            <a:ext cx="4572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800" dirty="0">
                <a:solidFill>
                  <a:srgbClr val="848684"/>
                </a:solidFill>
                <a:latin typeface="Consolas" charset="0"/>
              </a:rPr>
              <a:t>// Multiline strings</a:t>
            </a:r>
            <a:endParaRPr lang="en-US" sz="1800" dirty="0">
              <a:solidFill>
                <a:srgbClr val="262626"/>
              </a:solidFill>
              <a:latin typeface="Consolas" charset="0"/>
            </a:endParaRPr>
          </a:p>
          <a:p>
            <a:r>
              <a:rPr lang="en-US" sz="1800" dirty="0">
                <a:solidFill>
                  <a:srgbClr val="13247E"/>
                </a:solidFill>
                <a:latin typeface="Consolas" charset="0"/>
              </a:rPr>
              <a:t>`In JavaScript this is</a:t>
            </a:r>
            <a:endParaRPr lang="en-US" sz="1800" dirty="0">
              <a:solidFill>
                <a:srgbClr val="262626"/>
              </a:solidFill>
              <a:latin typeface="Consolas" charset="0"/>
            </a:endParaRPr>
          </a:p>
          <a:p>
            <a:r>
              <a:rPr lang="en-US" sz="1800" dirty="0">
                <a:solidFill>
                  <a:srgbClr val="13247E"/>
                </a:solidFill>
                <a:latin typeface="Consolas" charset="0"/>
              </a:rPr>
              <a:t> not legal.`</a:t>
            </a:r>
            <a:endParaRPr lang="en-US" sz="1800" dirty="0">
              <a:solidFill>
                <a:srgbClr val="262626"/>
              </a:solidFill>
              <a:latin typeface="Consolas" charset="0"/>
            </a:endParaRPr>
          </a:p>
          <a:p>
            <a:endParaRPr lang="en-US" sz="1800" dirty="0">
              <a:solidFill>
                <a:srgbClr val="262626"/>
              </a:solidFill>
              <a:latin typeface="Consolas" charset="0"/>
            </a:endParaRPr>
          </a:p>
          <a:p>
            <a:r>
              <a:rPr lang="en-US" sz="1800" dirty="0">
                <a:solidFill>
                  <a:srgbClr val="848684"/>
                </a:solidFill>
                <a:latin typeface="Consolas" charset="0"/>
              </a:rPr>
              <a:t>// String interpolation</a:t>
            </a:r>
            <a:endParaRPr lang="en-US" sz="1800" dirty="0">
              <a:solidFill>
                <a:srgbClr val="262626"/>
              </a:solidFill>
              <a:latin typeface="Consolas" charset="0"/>
            </a:endParaRPr>
          </a:p>
          <a:p>
            <a:r>
              <a:rPr lang="en-US" sz="1800" dirty="0" err="1">
                <a:solidFill>
                  <a:srgbClr val="94064B"/>
                </a:solidFill>
                <a:latin typeface="Consolas" charset="0"/>
              </a:rPr>
              <a:t>var</a:t>
            </a:r>
            <a:r>
              <a:rPr lang="en-US" sz="1800" dirty="0">
                <a:solidFill>
                  <a:srgbClr val="262626"/>
                </a:solidFill>
                <a:latin typeface="Consolas" charset="0"/>
              </a:rPr>
              <a:t> name </a:t>
            </a:r>
            <a:r>
              <a:rPr lang="en-US" sz="1800" dirty="0">
                <a:solidFill>
                  <a:srgbClr val="94064B"/>
                </a:solidFill>
                <a:latin typeface="Consolas" charset="0"/>
              </a:rPr>
              <a:t>=</a:t>
            </a:r>
            <a:r>
              <a:rPr lang="en-US" sz="1800" dirty="0">
                <a:solidFill>
                  <a:srgbClr val="262626"/>
                </a:solidFill>
                <a:latin typeface="Consolas" charset="0"/>
              </a:rPr>
              <a:t> </a:t>
            </a:r>
            <a:r>
              <a:rPr lang="en-US" sz="1800" dirty="0">
                <a:solidFill>
                  <a:srgbClr val="13247E"/>
                </a:solidFill>
                <a:latin typeface="Consolas" charset="0"/>
              </a:rPr>
              <a:t>"Bob"</a:t>
            </a:r>
            <a:r>
              <a:rPr lang="en-US" sz="1800" dirty="0">
                <a:solidFill>
                  <a:srgbClr val="262626"/>
                </a:solidFill>
                <a:latin typeface="Consolas" charset="0"/>
              </a:rPr>
              <a:t>, time </a:t>
            </a:r>
            <a:r>
              <a:rPr lang="en-US" sz="1800" dirty="0">
                <a:solidFill>
                  <a:srgbClr val="94064B"/>
                </a:solidFill>
                <a:latin typeface="Consolas" charset="0"/>
              </a:rPr>
              <a:t>=</a:t>
            </a:r>
            <a:r>
              <a:rPr lang="en-US" sz="1800" dirty="0">
                <a:solidFill>
                  <a:srgbClr val="262626"/>
                </a:solidFill>
                <a:latin typeface="Consolas" charset="0"/>
              </a:rPr>
              <a:t> </a:t>
            </a:r>
            <a:r>
              <a:rPr lang="en-US" sz="1800" dirty="0">
                <a:solidFill>
                  <a:srgbClr val="13247E"/>
                </a:solidFill>
                <a:latin typeface="Consolas" charset="0"/>
              </a:rPr>
              <a:t>"today"</a:t>
            </a:r>
            <a:r>
              <a:rPr lang="en-US" sz="1800" dirty="0">
                <a:solidFill>
                  <a:srgbClr val="262626"/>
                </a:solidFill>
                <a:latin typeface="Consolas" charset="0"/>
              </a:rPr>
              <a:t>;</a:t>
            </a:r>
          </a:p>
          <a:p>
            <a:r>
              <a:rPr lang="en-US" sz="1800" dirty="0" err="1">
                <a:solidFill>
                  <a:srgbClr val="94064B"/>
                </a:solidFill>
                <a:latin typeface="Consolas" charset="0"/>
              </a:rPr>
              <a:t>var</a:t>
            </a:r>
            <a:r>
              <a:rPr lang="en-US" sz="1800" dirty="0">
                <a:solidFill>
                  <a:srgbClr val="262626"/>
                </a:solidFill>
                <a:latin typeface="Consolas" charset="0"/>
              </a:rPr>
              <a:t> </a:t>
            </a:r>
            <a:r>
              <a:rPr lang="en-US" sz="1800" dirty="0" err="1" smtClean="0">
                <a:solidFill>
                  <a:srgbClr val="262626"/>
                </a:solidFill>
                <a:latin typeface="Consolas" charset="0"/>
              </a:rPr>
              <a:t>str</a:t>
            </a:r>
            <a:r>
              <a:rPr lang="en-US" sz="1800" dirty="0" smtClean="0">
                <a:solidFill>
                  <a:srgbClr val="262626"/>
                </a:solidFill>
                <a:latin typeface="Consolas" charset="0"/>
              </a:rPr>
              <a:t> </a:t>
            </a:r>
            <a:r>
              <a:rPr lang="en-US" sz="1800" dirty="0">
                <a:solidFill>
                  <a:srgbClr val="94064B"/>
                </a:solidFill>
                <a:latin typeface="Consolas" charset="0"/>
              </a:rPr>
              <a:t>=</a:t>
            </a:r>
            <a:r>
              <a:rPr lang="en-US" sz="1800" dirty="0" smtClean="0">
                <a:solidFill>
                  <a:srgbClr val="262626"/>
                </a:solidFill>
                <a:latin typeface="Consolas" charset="0"/>
              </a:rPr>
              <a:t> </a:t>
            </a:r>
            <a:r>
              <a:rPr lang="en-US" sz="1800" dirty="0" smtClean="0">
                <a:solidFill>
                  <a:srgbClr val="13247E"/>
                </a:solidFill>
                <a:latin typeface="Consolas" charset="0"/>
              </a:rPr>
              <a:t>`Hello </a:t>
            </a:r>
            <a:r>
              <a:rPr lang="en-US" sz="1800" dirty="0">
                <a:solidFill>
                  <a:srgbClr val="262626"/>
                </a:solidFill>
                <a:latin typeface="Consolas" charset="0"/>
              </a:rPr>
              <a:t>${name}</a:t>
            </a:r>
            <a:r>
              <a:rPr lang="en-US" sz="1800" dirty="0">
                <a:solidFill>
                  <a:srgbClr val="13247E"/>
                </a:solidFill>
                <a:latin typeface="Consolas" charset="0"/>
              </a:rPr>
              <a:t>, how are you </a:t>
            </a:r>
            <a:r>
              <a:rPr lang="en-US" sz="1800" dirty="0">
                <a:solidFill>
                  <a:srgbClr val="262626"/>
                </a:solidFill>
                <a:latin typeface="Consolas" charset="0"/>
              </a:rPr>
              <a:t>${</a:t>
            </a:r>
            <a:r>
              <a:rPr lang="en-US" sz="1800">
                <a:solidFill>
                  <a:srgbClr val="262626"/>
                </a:solidFill>
                <a:latin typeface="Consolas" charset="0"/>
              </a:rPr>
              <a:t>time</a:t>
            </a:r>
            <a:r>
              <a:rPr lang="en-US" sz="1800" smtClean="0">
                <a:solidFill>
                  <a:srgbClr val="262626"/>
                </a:solidFill>
                <a:latin typeface="Consolas" charset="0"/>
              </a:rPr>
              <a:t>}</a:t>
            </a:r>
            <a:r>
              <a:rPr lang="en-US" sz="1800" smtClean="0">
                <a:solidFill>
                  <a:srgbClr val="13247E"/>
                </a:solidFill>
                <a:latin typeface="Consolas" charset="0"/>
              </a:rPr>
              <a:t>?`</a:t>
            </a:r>
            <a:r>
              <a:rPr lang="en-US" sz="1800" smtClean="0">
                <a:solidFill>
                  <a:srgbClr val="262626"/>
                </a:solidFill>
                <a:latin typeface="Consolas" charset="0"/>
              </a:rPr>
              <a:t>;</a:t>
            </a:r>
            <a:endParaRPr lang="en-US" sz="1800">
              <a:solidFill>
                <a:srgbClr val="262626"/>
              </a:solidFill>
              <a:latin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2455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/>
          <p:nvPr/>
        </p:nvSpPr>
        <p:spPr>
          <a:xfrm>
            <a:off x="0" y="144223"/>
            <a:ext cx="425099" cy="398399"/>
          </a:xfrm>
          <a:prstGeom prst="rect">
            <a:avLst/>
          </a:prstGeom>
          <a:solidFill>
            <a:srgbClr val="3193D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317" name="Shape 317"/>
          <p:cNvSpPr txBox="1"/>
          <p:nvPr/>
        </p:nvSpPr>
        <p:spPr>
          <a:xfrm>
            <a:off x="425100" y="191473"/>
            <a:ext cx="5754636" cy="303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b="1" dirty="0" smtClean="0">
                <a:solidFill>
                  <a:srgbClr val="66666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ES2015: DEFAULT &amp; REST PARAMETERS</a:t>
            </a:r>
            <a:endParaRPr lang="en" b="1" dirty="0">
              <a:solidFill>
                <a:srgbClr val="666666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25099" y="854322"/>
            <a:ext cx="739251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94064B"/>
                </a:solidFill>
                <a:latin typeface="Consolas" charset="0"/>
              </a:rPr>
              <a:t>function</a:t>
            </a:r>
            <a:r>
              <a:rPr lang="en-US" sz="1800" dirty="0">
                <a:solidFill>
                  <a:srgbClr val="262626"/>
                </a:solidFill>
                <a:latin typeface="Consolas" charset="0"/>
              </a:rPr>
              <a:t> </a:t>
            </a:r>
            <a:r>
              <a:rPr lang="en-US" sz="1800" dirty="0">
                <a:solidFill>
                  <a:srgbClr val="654792"/>
                </a:solidFill>
                <a:latin typeface="Consolas" charset="0"/>
              </a:rPr>
              <a:t>f</a:t>
            </a:r>
            <a:r>
              <a:rPr lang="en-US" sz="1800" dirty="0">
                <a:solidFill>
                  <a:srgbClr val="262626"/>
                </a:solidFill>
                <a:latin typeface="Consolas" charset="0"/>
              </a:rPr>
              <a:t>(x, </a:t>
            </a:r>
            <a:r>
              <a:rPr lang="en-US" sz="1800" dirty="0" smtClean="0">
                <a:solidFill>
                  <a:srgbClr val="262626"/>
                </a:solidFill>
                <a:latin typeface="Consolas" charset="0"/>
              </a:rPr>
              <a:t>y </a:t>
            </a:r>
            <a:r>
              <a:rPr lang="en-US" sz="1800" dirty="0" smtClean="0">
                <a:solidFill>
                  <a:srgbClr val="94064B"/>
                </a:solidFill>
                <a:latin typeface="Consolas" charset="0"/>
              </a:rPr>
              <a:t>= </a:t>
            </a:r>
            <a:r>
              <a:rPr lang="en-US" sz="1800" dirty="0" smtClean="0">
                <a:solidFill>
                  <a:srgbClr val="0E72A4"/>
                </a:solidFill>
                <a:latin typeface="Consolas" charset="0"/>
              </a:rPr>
              <a:t>12</a:t>
            </a:r>
            <a:r>
              <a:rPr lang="en-US" sz="1800" dirty="0">
                <a:solidFill>
                  <a:srgbClr val="262626"/>
                </a:solidFill>
                <a:latin typeface="Consolas" charset="0"/>
              </a:rPr>
              <a:t>) {</a:t>
            </a:r>
          </a:p>
          <a:p>
            <a:r>
              <a:rPr lang="en-US" sz="1800" dirty="0">
                <a:solidFill>
                  <a:srgbClr val="262626"/>
                </a:solidFill>
                <a:latin typeface="Consolas" charset="0"/>
              </a:rPr>
              <a:t>  </a:t>
            </a:r>
            <a:r>
              <a:rPr lang="en-US" sz="1800" dirty="0">
                <a:solidFill>
                  <a:srgbClr val="848684"/>
                </a:solidFill>
                <a:latin typeface="Consolas" charset="0"/>
              </a:rPr>
              <a:t>// y is 12 if not passed (or passed as undefined)</a:t>
            </a:r>
            <a:endParaRPr lang="en-US" sz="1800" dirty="0">
              <a:solidFill>
                <a:srgbClr val="262626"/>
              </a:solidFill>
              <a:latin typeface="Consolas" charset="0"/>
            </a:endParaRPr>
          </a:p>
          <a:p>
            <a:r>
              <a:rPr lang="en-US" sz="1800" dirty="0">
                <a:solidFill>
                  <a:srgbClr val="262626"/>
                </a:solidFill>
                <a:latin typeface="Consolas" charset="0"/>
              </a:rPr>
              <a:t>  </a:t>
            </a:r>
            <a:r>
              <a:rPr lang="en-US" sz="1800" dirty="0">
                <a:solidFill>
                  <a:srgbClr val="94064B"/>
                </a:solidFill>
                <a:latin typeface="Consolas" charset="0"/>
              </a:rPr>
              <a:t>return</a:t>
            </a:r>
            <a:r>
              <a:rPr lang="en-US" sz="1800" dirty="0">
                <a:solidFill>
                  <a:srgbClr val="262626"/>
                </a:solidFill>
                <a:latin typeface="Consolas" charset="0"/>
              </a:rPr>
              <a:t> x </a:t>
            </a:r>
            <a:r>
              <a:rPr lang="en-US" sz="1800" dirty="0">
                <a:solidFill>
                  <a:srgbClr val="94064B"/>
                </a:solidFill>
                <a:latin typeface="Consolas" charset="0"/>
              </a:rPr>
              <a:t>+</a:t>
            </a:r>
            <a:r>
              <a:rPr lang="en-US" sz="1800" dirty="0">
                <a:solidFill>
                  <a:srgbClr val="262626"/>
                </a:solidFill>
                <a:latin typeface="Consolas" charset="0"/>
              </a:rPr>
              <a:t> y;</a:t>
            </a:r>
          </a:p>
          <a:p>
            <a:r>
              <a:rPr lang="en-US" sz="1800" dirty="0" smtClean="0">
                <a:solidFill>
                  <a:srgbClr val="262626"/>
                </a:solidFill>
                <a:latin typeface="Consolas" charset="0"/>
              </a:rPr>
              <a:t>}</a:t>
            </a:r>
          </a:p>
          <a:p>
            <a:endParaRPr lang="en-US" sz="1800" dirty="0">
              <a:solidFill>
                <a:srgbClr val="262626"/>
              </a:solidFill>
              <a:latin typeface="Consolas" charset="0"/>
            </a:endParaRPr>
          </a:p>
          <a:p>
            <a:r>
              <a:rPr lang="is-IS" sz="1800" dirty="0">
                <a:solidFill>
                  <a:srgbClr val="262626"/>
                </a:solidFill>
                <a:latin typeface="Consolas" charset="0"/>
              </a:rPr>
              <a:t>f(</a:t>
            </a:r>
            <a:r>
              <a:rPr lang="is-IS" sz="1800" dirty="0">
                <a:solidFill>
                  <a:srgbClr val="0E72A4"/>
                </a:solidFill>
                <a:latin typeface="Consolas" charset="0"/>
              </a:rPr>
              <a:t>3</a:t>
            </a:r>
            <a:r>
              <a:rPr lang="is-IS" sz="1800" dirty="0">
                <a:solidFill>
                  <a:srgbClr val="262626"/>
                </a:solidFill>
                <a:latin typeface="Consolas" charset="0"/>
              </a:rPr>
              <a:t>) </a:t>
            </a:r>
            <a:r>
              <a:rPr lang="is-IS" sz="1800" dirty="0">
                <a:solidFill>
                  <a:srgbClr val="94064B"/>
                </a:solidFill>
                <a:latin typeface="Consolas" charset="0"/>
              </a:rPr>
              <a:t>==</a:t>
            </a:r>
            <a:r>
              <a:rPr lang="is-IS" sz="1800" dirty="0">
                <a:solidFill>
                  <a:srgbClr val="262626"/>
                </a:solidFill>
                <a:latin typeface="Consolas" charset="0"/>
              </a:rPr>
              <a:t> </a:t>
            </a:r>
            <a:r>
              <a:rPr lang="is-IS" sz="1800" dirty="0">
                <a:solidFill>
                  <a:srgbClr val="0E72A4"/>
                </a:solidFill>
                <a:latin typeface="Consolas" charset="0"/>
              </a:rPr>
              <a:t>15</a:t>
            </a:r>
            <a:endParaRPr lang="en-US" sz="1800" dirty="0"/>
          </a:p>
        </p:txBody>
      </p:sp>
      <p:sp>
        <p:nvSpPr>
          <p:cNvPr id="3" name="Rectangle 2"/>
          <p:cNvSpPr/>
          <p:nvPr/>
        </p:nvSpPr>
        <p:spPr>
          <a:xfrm>
            <a:off x="425099" y="2680311"/>
            <a:ext cx="769397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94064B"/>
                </a:solidFill>
                <a:latin typeface="Consolas" charset="0"/>
              </a:rPr>
              <a:t>function</a:t>
            </a:r>
            <a:r>
              <a:rPr lang="en-US" sz="1800" dirty="0">
                <a:solidFill>
                  <a:srgbClr val="262626"/>
                </a:solidFill>
                <a:latin typeface="Consolas" charset="0"/>
              </a:rPr>
              <a:t> </a:t>
            </a:r>
            <a:r>
              <a:rPr lang="en-US" sz="1800" dirty="0">
                <a:solidFill>
                  <a:srgbClr val="654792"/>
                </a:solidFill>
                <a:latin typeface="Consolas" charset="0"/>
              </a:rPr>
              <a:t>f</a:t>
            </a:r>
            <a:r>
              <a:rPr lang="en-US" sz="1800" dirty="0">
                <a:solidFill>
                  <a:srgbClr val="262626"/>
                </a:solidFill>
                <a:latin typeface="Consolas" charset="0"/>
              </a:rPr>
              <a:t>(x, ...y) {</a:t>
            </a:r>
          </a:p>
          <a:p>
            <a:r>
              <a:rPr lang="en-US" sz="1800" dirty="0">
                <a:solidFill>
                  <a:srgbClr val="262626"/>
                </a:solidFill>
                <a:latin typeface="Consolas" charset="0"/>
              </a:rPr>
              <a:t>  </a:t>
            </a:r>
            <a:r>
              <a:rPr lang="en-US" sz="1800" dirty="0">
                <a:solidFill>
                  <a:srgbClr val="848684"/>
                </a:solidFill>
                <a:latin typeface="Consolas" charset="0"/>
              </a:rPr>
              <a:t>// y is an Array</a:t>
            </a:r>
            <a:endParaRPr lang="en-US" sz="1800" dirty="0">
              <a:solidFill>
                <a:srgbClr val="262626"/>
              </a:solidFill>
              <a:latin typeface="Consolas" charset="0"/>
            </a:endParaRPr>
          </a:p>
          <a:p>
            <a:r>
              <a:rPr lang="en-US" sz="1800" dirty="0">
                <a:solidFill>
                  <a:srgbClr val="262626"/>
                </a:solidFill>
                <a:latin typeface="Consolas" charset="0"/>
              </a:rPr>
              <a:t>  </a:t>
            </a:r>
            <a:r>
              <a:rPr lang="en-US" sz="1800" dirty="0">
                <a:solidFill>
                  <a:srgbClr val="94064B"/>
                </a:solidFill>
                <a:latin typeface="Consolas" charset="0"/>
              </a:rPr>
              <a:t>return</a:t>
            </a:r>
            <a:r>
              <a:rPr lang="en-US" sz="1800" dirty="0">
                <a:solidFill>
                  <a:srgbClr val="262626"/>
                </a:solidFill>
                <a:latin typeface="Consolas" charset="0"/>
              </a:rPr>
              <a:t> x </a:t>
            </a:r>
            <a:r>
              <a:rPr lang="en-US" sz="1800" dirty="0">
                <a:solidFill>
                  <a:srgbClr val="94064B"/>
                </a:solidFill>
                <a:latin typeface="Consolas" charset="0"/>
              </a:rPr>
              <a:t>*</a:t>
            </a:r>
            <a:r>
              <a:rPr lang="en-US" sz="1800" dirty="0">
                <a:solidFill>
                  <a:srgbClr val="262626"/>
                </a:solidFill>
                <a:latin typeface="Consolas" charset="0"/>
              </a:rPr>
              <a:t> </a:t>
            </a:r>
            <a:r>
              <a:rPr lang="en-US" sz="1800" dirty="0" err="1">
                <a:solidFill>
                  <a:srgbClr val="262626"/>
                </a:solidFill>
                <a:latin typeface="Consolas" charset="0"/>
              </a:rPr>
              <a:t>y.</a:t>
            </a:r>
            <a:r>
              <a:rPr lang="en-US" sz="1800" dirty="0" err="1">
                <a:solidFill>
                  <a:srgbClr val="0E72A4"/>
                </a:solidFill>
                <a:latin typeface="Consolas" charset="0"/>
              </a:rPr>
              <a:t>length</a:t>
            </a:r>
            <a:r>
              <a:rPr lang="en-US" sz="1800" dirty="0">
                <a:solidFill>
                  <a:srgbClr val="262626"/>
                </a:solidFill>
                <a:latin typeface="Consolas" charset="0"/>
              </a:rPr>
              <a:t>;</a:t>
            </a:r>
          </a:p>
          <a:p>
            <a:r>
              <a:rPr lang="en-US" sz="1800" dirty="0" smtClean="0">
                <a:solidFill>
                  <a:srgbClr val="262626"/>
                </a:solidFill>
                <a:latin typeface="Consolas" charset="0"/>
              </a:rPr>
              <a:t>}</a:t>
            </a:r>
          </a:p>
          <a:p>
            <a:endParaRPr lang="en-US" sz="1800" dirty="0">
              <a:solidFill>
                <a:srgbClr val="262626"/>
              </a:solidFill>
              <a:latin typeface="Consolas" charset="0"/>
            </a:endParaRPr>
          </a:p>
          <a:p>
            <a:r>
              <a:rPr lang="it-IT" sz="1800" dirty="0" err="1">
                <a:solidFill>
                  <a:srgbClr val="262626"/>
                </a:solidFill>
                <a:latin typeface="Consolas" charset="0"/>
              </a:rPr>
              <a:t>f</a:t>
            </a:r>
            <a:r>
              <a:rPr lang="it-IT" sz="1800" dirty="0">
                <a:solidFill>
                  <a:srgbClr val="262626"/>
                </a:solidFill>
                <a:latin typeface="Consolas" charset="0"/>
              </a:rPr>
              <a:t>(</a:t>
            </a:r>
            <a:r>
              <a:rPr lang="it-IT" sz="1800" dirty="0">
                <a:solidFill>
                  <a:srgbClr val="0E72A4"/>
                </a:solidFill>
                <a:latin typeface="Consolas" charset="0"/>
              </a:rPr>
              <a:t>3</a:t>
            </a:r>
            <a:r>
              <a:rPr lang="it-IT" sz="1800" dirty="0">
                <a:solidFill>
                  <a:srgbClr val="262626"/>
                </a:solidFill>
                <a:latin typeface="Consolas" charset="0"/>
              </a:rPr>
              <a:t>, </a:t>
            </a:r>
            <a:r>
              <a:rPr lang="it-IT" sz="1800" dirty="0">
                <a:solidFill>
                  <a:srgbClr val="13247E"/>
                </a:solidFill>
                <a:latin typeface="Consolas" charset="0"/>
              </a:rPr>
              <a:t>"hello"</a:t>
            </a:r>
            <a:r>
              <a:rPr lang="it-IT" sz="1800" dirty="0">
                <a:solidFill>
                  <a:srgbClr val="262626"/>
                </a:solidFill>
                <a:latin typeface="Consolas" charset="0"/>
              </a:rPr>
              <a:t>, </a:t>
            </a:r>
            <a:r>
              <a:rPr lang="it-IT" sz="1800" dirty="0" err="1">
                <a:solidFill>
                  <a:srgbClr val="0E72A4"/>
                </a:solidFill>
                <a:latin typeface="Consolas" charset="0"/>
              </a:rPr>
              <a:t>true</a:t>
            </a:r>
            <a:r>
              <a:rPr lang="it-IT" sz="1800" dirty="0">
                <a:solidFill>
                  <a:srgbClr val="262626"/>
                </a:solidFill>
                <a:latin typeface="Consolas" charset="0"/>
              </a:rPr>
              <a:t>) </a:t>
            </a:r>
            <a:r>
              <a:rPr lang="it-IT" sz="1800" dirty="0">
                <a:solidFill>
                  <a:srgbClr val="94064B"/>
                </a:solidFill>
                <a:latin typeface="Consolas" charset="0"/>
              </a:rPr>
              <a:t>==</a:t>
            </a:r>
            <a:r>
              <a:rPr lang="it-IT" sz="1800" dirty="0">
                <a:solidFill>
                  <a:srgbClr val="262626"/>
                </a:solidFill>
                <a:latin typeface="Consolas" charset="0"/>
              </a:rPr>
              <a:t> </a:t>
            </a:r>
            <a:r>
              <a:rPr lang="it-IT" sz="1800" dirty="0">
                <a:solidFill>
                  <a:srgbClr val="0E72A4"/>
                </a:solidFill>
                <a:latin typeface="Consolas" charset="0"/>
              </a:rPr>
              <a:t>6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891333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/>
          <p:nvPr/>
        </p:nvSpPr>
        <p:spPr>
          <a:xfrm>
            <a:off x="0" y="144223"/>
            <a:ext cx="425099" cy="398399"/>
          </a:xfrm>
          <a:prstGeom prst="rect">
            <a:avLst/>
          </a:prstGeom>
          <a:solidFill>
            <a:srgbClr val="3193D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317" name="Shape 317"/>
          <p:cNvSpPr txBox="1"/>
          <p:nvPr/>
        </p:nvSpPr>
        <p:spPr>
          <a:xfrm>
            <a:off x="425100" y="191473"/>
            <a:ext cx="5754636" cy="303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b="1" dirty="0" smtClean="0">
                <a:solidFill>
                  <a:srgbClr val="66666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ES2015: DESTRUCTING</a:t>
            </a:r>
            <a:endParaRPr lang="en" b="1" dirty="0">
              <a:solidFill>
                <a:srgbClr val="666666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25099" y="888895"/>
            <a:ext cx="4572000" cy="286232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800" dirty="0" err="1">
                <a:solidFill>
                  <a:srgbClr val="94064B"/>
                </a:solidFill>
                <a:latin typeface="Consolas" charset="0"/>
                <a:ea typeface="Consolas" charset="0"/>
                <a:cs typeface="Consolas" charset="0"/>
              </a:rPr>
              <a:t>var</a:t>
            </a:r>
            <a:r>
              <a:rPr lang="en-US" sz="1800" dirty="0">
                <a:solidFill>
                  <a:srgbClr val="262626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is-IS" sz="1800" dirty="0" smtClean="0">
                <a:solidFill>
                  <a:srgbClr val="3C3D41"/>
                </a:solidFill>
                <a:latin typeface="Consolas" charset="0"/>
                <a:ea typeface="Consolas" charset="0"/>
                <a:cs typeface="Consolas" charset="0"/>
              </a:rPr>
              <a:t>a </a:t>
            </a:r>
            <a:r>
              <a:rPr lang="is-IS" sz="1800" dirty="0">
                <a:solidFill>
                  <a:srgbClr val="946C47"/>
                </a:solidFill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is-IS" sz="1800" dirty="0">
                <a:solidFill>
                  <a:srgbClr val="3C3D4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is-IS" sz="1800" dirty="0">
                <a:solidFill>
                  <a:srgbClr val="850043"/>
                </a:solidFill>
                <a:latin typeface="Consolas" charset="0"/>
                <a:ea typeface="Consolas" charset="0"/>
                <a:cs typeface="Consolas" charset="0"/>
              </a:rPr>
              <a:t>1</a:t>
            </a:r>
            <a:r>
              <a:rPr lang="is-IS" sz="1800" dirty="0">
                <a:solidFill>
                  <a:srgbClr val="878787"/>
                </a:solidFill>
                <a:latin typeface="Consolas" charset="0"/>
                <a:ea typeface="Consolas" charset="0"/>
                <a:cs typeface="Consolas" charset="0"/>
              </a:rPr>
              <a:t>;</a:t>
            </a:r>
            <a:endParaRPr lang="is-IS" sz="1800" dirty="0">
              <a:solidFill>
                <a:srgbClr val="3C3D41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1800" dirty="0" err="1">
                <a:solidFill>
                  <a:srgbClr val="94064B"/>
                </a:solidFill>
                <a:latin typeface="Consolas" charset="0"/>
                <a:ea typeface="Consolas" charset="0"/>
                <a:cs typeface="Consolas" charset="0"/>
              </a:rPr>
              <a:t>var</a:t>
            </a:r>
            <a:r>
              <a:rPr lang="en-US" sz="1800" dirty="0">
                <a:solidFill>
                  <a:srgbClr val="262626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tr-TR" sz="1800" dirty="0" smtClean="0">
                <a:solidFill>
                  <a:srgbClr val="3C3D41"/>
                </a:solidFill>
                <a:latin typeface="Consolas" charset="0"/>
                <a:ea typeface="Consolas" charset="0"/>
                <a:cs typeface="Consolas" charset="0"/>
              </a:rPr>
              <a:t>b </a:t>
            </a:r>
            <a:r>
              <a:rPr lang="tr-TR" sz="1800" dirty="0">
                <a:solidFill>
                  <a:srgbClr val="946C47"/>
                </a:solidFill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tr-TR" sz="1800" dirty="0">
                <a:solidFill>
                  <a:srgbClr val="3C3D4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tr-TR" sz="1800" dirty="0">
                <a:solidFill>
                  <a:srgbClr val="850043"/>
                </a:solidFill>
                <a:latin typeface="Consolas" charset="0"/>
                <a:ea typeface="Consolas" charset="0"/>
                <a:cs typeface="Consolas" charset="0"/>
              </a:rPr>
              <a:t>3</a:t>
            </a:r>
            <a:r>
              <a:rPr lang="tr-TR" sz="1800" dirty="0">
                <a:solidFill>
                  <a:srgbClr val="878787"/>
                </a:solidFill>
                <a:latin typeface="Consolas" charset="0"/>
                <a:ea typeface="Consolas" charset="0"/>
                <a:cs typeface="Consolas" charset="0"/>
              </a:rPr>
              <a:t>;</a:t>
            </a:r>
            <a:endParaRPr lang="tr-TR" sz="1800" dirty="0">
              <a:solidFill>
                <a:srgbClr val="3C3D41"/>
              </a:solidFill>
              <a:latin typeface="Consolas" charset="0"/>
              <a:ea typeface="Consolas" charset="0"/>
              <a:cs typeface="Consolas" charset="0"/>
            </a:endParaRPr>
          </a:p>
          <a:p>
            <a:endParaRPr lang="tr-TR" sz="1800" dirty="0">
              <a:solidFill>
                <a:srgbClr val="3C3D41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pt-BR" sz="1800" dirty="0">
                <a:solidFill>
                  <a:srgbClr val="878787"/>
                </a:solidFill>
                <a:latin typeface="Consolas" charset="0"/>
                <a:ea typeface="Consolas" charset="0"/>
                <a:cs typeface="Consolas" charset="0"/>
              </a:rPr>
              <a:t>[</a:t>
            </a:r>
            <a:r>
              <a:rPr lang="pt-BR" sz="1800" dirty="0">
                <a:solidFill>
                  <a:srgbClr val="3C3D41"/>
                </a:solidFill>
                <a:latin typeface="Consolas" charset="0"/>
                <a:ea typeface="Consolas" charset="0"/>
                <a:cs typeface="Consolas" charset="0"/>
              </a:rPr>
              <a:t>a</a:t>
            </a:r>
            <a:r>
              <a:rPr lang="pt-BR" sz="1800" dirty="0">
                <a:solidFill>
                  <a:srgbClr val="878787"/>
                </a:solidFill>
                <a:latin typeface="Consolas" charset="0"/>
                <a:ea typeface="Consolas" charset="0"/>
                <a:cs typeface="Consolas" charset="0"/>
              </a:rPr>
              <a:t>,</a:t>
            </a:r>
            <a:r>
              <a:rPr lang="pt-BR" sz="1800" dirty="0">
                <a:solidFill>
                  <a:srgbClr val="3C3D4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pt-BR" sz="1800" dirty="0" err="1">
                <a:solidFill>
                  <a:srgbClr val="3C3D41"/>
                </a:solidFill>
                <a:latin typeface="Consolas" charset="0"/>
                <a:ea typeface="Consolas" charset="0"/>
                <a:cs typeface="Consolas" charset="0"/>
              </a:rPr>
              <a:t>b</a:t>
            </a:r>
            <a:r>
              <a:rPr lang="pt-BR" sz="1800" dirty="0">
                <a:solidFill>
                  <a:srgbClr val="878787"/>
                </a:solidFill>
                <a:latin typeface="Consolas" charset="0"/>
                <a:ea typeface="Consolas" charset="0"/>
                <a:cs typeface="Consolas" charset="0"/>
              </a:rPr>
              <a:t>]</a:t>
            </a:r>
            <a:r>
              <a:rPr lang="pt-BR" sz="1800" dirty="0">
                <a:solidFill>
                  <a:srgbClr val="3C3D4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pt-BR" sz="1800" dirty="0">
                <a:solidFill>
                  <a:srgbClr val="946C47"/>
                </a:solidFill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pt-BR" sz="1800" dirty="0">
                <a:solidFill>
                  <a:srgbClr val="3C3D4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pt-BR" sz="1800" dirty="0">
                <a:solidFill>
                  <a:srgbClr val="878787"/>
                </a:solidFill>
                <a:latin typeface="Consolas" charset="0"/>
                <a:ea typeface="Consolas" charset="0"/>
                <a:cs typeface="Consolas" charset="0"/>
              </a:rPr>
              <a:t>[</a:t>
            </a:r>
            <a:r>
              <a:rPr lang="pt-BR" sz="1800" dirty="0" err="1">
                <a:solidFill>
                  <a:srgbClr val="3C3D41"/>
                </a:solidFill>
                <a:latin typeface="Consolas" charset="0"/>
                <a:ea typeface="Consolas" charset="0"/>
                <a:cs typeface="Consolas" charset="0"/>
              </a:rPr>
              <a:t>b</a:t>
            </a:r>
            <a:r>
              <a:rPr lang="pt-BR" sz="1800" dirty="0">
                <a:solidFill>
                  <a:srgbClr val="878787"/>
                </a:solidFill>
                <a:latin typeface="Consolas" charset="0"/>
                <a:ea typeface="Consolas" charset="0"/>
                <a:cs typeface="Consolas" charset="0"/>
              </a:rPr>
              <a:t>,</a:t>
            </a:r>
            <a:r>
              <a:rPr lang="pt-BR" sz="1800" dirty="0">
                <a:solidFill>
                  <a:srgbClr val="3C3D41"/>
                </a:solidFill>
                <a:latin typeface="Consolas" charset="0"/>
                <a:ea typeface="Consolas" charset="0"/>
                <a:cs typeface="Consolas" charset="0"/>
              </a:rPr>
              <a:t> a</a:t>
            </a:r>
            <a:r>
              <a:rPr lang="pt-BR" sz="1800" dirty="0" smtClean="0">
                <a:solidFill>
                  <a:srgbClr val="878787"/>
                </a:solidFill>
                <a:latin typeface="Consolas" charset="0"/>
                <a:ea typeface="Consolas" charset="0"/>
                <a:cs typeface="Consolas" charset="0"/>
              </a:rPr>
              <a:t>];</a:t>
            </a:r>
            <a:endParaRPr lang="en-US" sz="1800" dirty="0">
              <a:solidFill>
                <a:srgbClr val="878787"/>
              </a:solidFill>
              <a:latin typeface="Consolas" charset="0"/>
              <a:ea typeface="Consolas" charset="0"/>
              <a:cs typeface="Consolas" charset="0"/>
            </a:endParaRPr>
          </a:p>
          <a:p>
            <a:endParaRPr lang="en-US" sz="1800" dirty="0" smtClean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1800" dirty="0">
                <a:solidFill>
                  <a:srgbClr val="0C6399"/>
                </a:solidFill>
                <a:latin typeface="Consolas" charset="0"/>
                <a:ea typeface="Consolas" charset="0"/>
                <a:cs typeface="Consolas" charset="0"/>
              </a:rPr>
              <a:t>function</a:t>
            </a:r>
            <a:r>
              <a:rPr lang="en-US" sz="1800" dirty="0">
                <a:solidFill>
                  <a:srgbClr val="3C3D4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800" dirty="0">
                <a:solidFill>
                  <a:srgbClr val="D23255"/>
                </a:solidFill>
                <a:latin typeface="Consolas" charset="0"/>
                <a:ea typeface="Consolas" charset="0"/>
                <a:cs typeface="Consolas" charset="0"/>
              </a:rPr>
              <a:t>f</a:t>
            </a:r>
            <a:r>
              <a:rPr lang="en-US" sz="1800" dirty="0">
                <a:solidFill>
                  <a:srgbClr val="878787"/>
                </a:solidFill>
                <a:latin typeface="Consolas" charset="0"/>
                <a:ea typeface="Consolas" charset="0"/>
                <a:cs typeface="Consolas" charset="0"/>
              </a:rPr>
              <a:t>()</a:t>
            </a:r>
            <a:r>
              <a:rPr lang="en-US" sz="1800" dirty="0">
                <a:solidFill>
                  <a:srgbClr val="3C3D4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800" dirty="0">
                <a:solidFill>
                  <a:srgbClr val="878787"/>
                </a:solidFill>
                <a:latin typeface="Consolas" charset="0"/>
                <a:ea typeface="Consolas" charset="0"/>
                <a:cs typeface="Consolas" charset="0"/>
              </a:rPr>
              <a:t>{</a:t>
            </a:r>
            <a:endParaRPr lang="en-US" sz="1800" dirty="0">
              <a:solidFill>
                <a:srgbClr val="3C3D41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pt-BR" sz="1800" dirty="0">
                <a:solidFill>
                  <a:srgbClr val="3C3D41"/>
                </a:solidFill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pt-BR" sz="1800" dirty="0" err="1">
                <a:solidFill>
                  <a:srgbClr val="0C6399"/>
                </a:solidFill>
                <a:latin typeface="Consolas" charset="0"/>
                <a:ea typeface="Consolas" charset="0"/>
                <a:cs typeface="Consolas" charset="0"/>
              </a:rPr>
              <a:t>return</a:t>
            </a:r>
            <a:r>
              <a:rPr lang="pt-BR" sz="1800" dirty="0">
                <a:solidFill>
                  <a:srgbClr val="3C3D4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pt-BR" sz="1800" dirty="0">
                <a:solidFill>
                  <a:srgbClr val="878787"/>
                </a:solidFill>
                <a:latin typeface="Consolas" charset="0"/>
                <a:ea typeface="Consolas" charset="0"/>
                <a:cs typeface="Consolas" charset="0"/>
              </a:rPr>
              <a:t>[</a:t>
            </a:r>
            <a:r>
              <a:rPr lang="pt-BR" sz="1800" dirty="0">
                <a:solidFill>
                  <a:srgbClr val="850043"/>
                </a:solidFill>
                <a:latin typeface="Consolas" charset="0"/>
                <a:ea typeface="Consolas" charset="0"/>
                <a:cs typeface="Consolas" charset="0"/>
              </a:rPr>
              <a:t>1</a:t>
            </a:r>
            <a:r>
              <a:rPr lang="pt-BR" sz="1800" dirty="0">
                <a:solidFill>
                  <a:srgbClr val="878787"/>
                </a:solidFill>
                <a:latin typeface="Consolas" charset="0"/>
                <a:ea typeface="Consolas" charset="0"/>
                <a:cs typeface="Consolas" charset="0"/>
              </a:rPr>
              <a:t>,</a:t>
            </a:r>
            <a:r>
              <a:rPr lang="pt-BR" sz="1800" dirty="0">
                <a:solidFill>
                  <a:srgbClr val="3C3D4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pt-BR" sz="1800" dirty="0">
                <a:solidFill>
                  <a:srgbClr val="850043"/>
                </a:solidFill>
                <a:latin typeface="Consolas" charset="0"/>
                <a:ea typeface="Consolas" charset="0"/>
                <a:cs typeface="Consolas" charset="0"/>
              </a:rPr>
              <a:t>2</a:t>
            </a:r>
            <a:r>
              <a:rPr lang="pt-BR" sz="1800" dirty="0">
                <a:solidFill>
                  <a:srgbClr val="878787"/>
                </a:solidFill>
                <a:latin typeface="Consolas" charset="0"/>
                <a:ea typeface="Consolas" charset="0"/>
                <a:cs typeface="Consolas" charset="0"/>
              </a:rPr>
              <a:t>];</a:t>
            </a:r>
            <a:endParaRPr lang="pt-BR" sz="1800" dirty="0">
              <a:solidFill>
                <a:srgbClr val="3C3D41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pt-BR" sz="1800" dirty="0" smtClean="0">
                <a:solidFill>
                  <a:srgbClr val="878787"/>
                </a:solidFill>
                <a:latin typeface="Consolas" charset="0"/>
                <a:ea typeface="Consolas" charset="0"/>
                <a:cs typeface="Consolas" charset="0"/>
              </a:rPr>
              <a:t>}</a:t>
            </a:r>
          </a:p>
          <a:p>
            <a:endParaRPr lang="pt-BR" sz="1800" dirty="0">
              <a:solidFill>
                <a:srgbClr val="878787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pt-BR" sz="1800" dirty="0" smtClean="0">
                <a:solidFill>
                  <a:srgbClr val="878787"/>
                </a:solidFill>
                <a:latin typeface="Consolas" charset="0"/>
                <a:ea typeface="Consolas" charset="0"/>
                <a:cs typeface="Consolas" charset="0"/>
              </a:rPr>
              <a:t>[</a:t>
            </a:r>
            <a:r>
              <a:rPr lang="pt-BR" sz="1800" dirty="0">
                <a:solidFill>
                  <a:srgbClr val="3C3D41"/>
                </a:solidFill>
                <a:latin typeface="Consolas" charset="0"/>
                <a:ea typeface="Consolas" charset="0"/>
                <a:cs typeface="Consolas" charset="0"/>
              </a:rPr>
              <a:t>a</a:t>
            </a:r>
            <a:r>
              <a:rPr lang="pt-BR" sz="1800" dirty="0">
                <a:solidFill>
                  <a:srgbClr val="878787"/>
                </a:solidFill>
                <a:latin typeface="Consolas" charset="0"/>
                <a:ea typeface="Consolas" charset="0"/>
                <a:cs typeface="Consolas" charset="0"/>
              </a:rPr>
              <a:t>,</a:t>
            </a:r>
            <a:r>
              <a:rPr lang="pt-BR" sz="1800" dirty="0">
                <a:solidFill>
                  <a:srgbClr val="3C3D4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pt-BR" sz="1800" dirty="0" err="1">
                <a:solidFill>
                  <a:srgbClr val="3C3D41"/>
                </a:solidFill>
                <a:latin typeface="Consolas" charset="0"/>
                <a:ea typeface="Consolas" charset="0"/>
                <a:cs typeface="Consolas" charset="0"/>
              </a:rPr>
              <a:t>b</a:t>
            </a:r>
            <a:r>
              <a:rPr lang="pt-BR" sz="1800" dirty="0">
                <a:solidFill>
                  <a:srgbClr val="878787"/>
                </a:solidFill>
                <a:latin typeface="Consolas" charset="0"/>
                <a:ea typeface="Consolas" charset="0"/>
                <a:cs typeface="Consolas" charset="0"/>
              </a:rPr>
              <a:t>]</a:t>
            </a:r>
            <a:r>
              <a:rPr lang="pt-BR" sz="1800" dirty="0">
                <a:solidFill>
                  <a:srgbClr val="3C3D4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pt-BR" sz="1800" dirty="0">
                <a:solidFill>
                  <a:srgbClr val="946C47"/>
                </a:solidFill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pt-BR" sz="1800" dirty="0">
                <a:solidFill>
                  <a:srgbClr val="3C3D4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pt-BR" sz="1800" dirty="0" err="1">
                <a:solidFill>
                  <a:srgbClr val="D23255"/>
                </a:solidFill>
                <a:latin typeface="Consolas" charset="0"/>
                <a:ea typeface="Consolas" charset="0"/>
                <a:cs typeface="Consolas" charset="0"/>
              </a:rPr>
              <a:t>f</a:t>
            </a:r>
            <a:r>
              <a:rPr lang="pt-BR" sz="1800" dirty="0">
                <a:solidFill>
                  <a:srgbClr val="878787"/>
                </a:solidFill>
                <a:latin typeface="Consolas" charset="0"/>
                <a:ea typeface="Consolas" charset="0"/>
                <a:cs typeface="Consolas" charset="0"/>
              </a:rPr>
              <a:t>();</a:t>
            </a:r>
            <a:endParaRPr lang="en-US" sz="1800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9242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/>
          <p:nvPr/>
        </p:nvSpPr>
        <p:spPr>
          <a:xfrm>
            <a:off x="0" y="144223"/>
            <a:ext cx="425099" cy="398399"/>
          </a:xfrm>
          <a:prstGeom prst="rect">
            <a:avLst/>
          </a:prstGeom>
          <a:solidFill>
            <a:srgbClr val="3193D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317" name="Shape 317"/>
          <p:cNvSpPr txBox="1"/>
          <p:nvPr/>
        </p:nvSpPr>
        <p:spPr>
          <a:xfrm>
            <a:off x="425100" y="191473"/>
            <a:ext cx="5754636" cy="303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b="1" dirty="0" smtClean="0">
                <a:solidFill>
                  <a:srgbClr val="66666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ES2015: LET &amp; CONST</a:t>
            </a:r>
            <a:endParaRPr lang="en" b="1" dirty="0">
              <a:solidFill>
                <a:srgbClr val="666666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25099" y="813701"/>
            <a:ext cx="7322180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94064B"/>
                </a:solidFill>
                <a:latin typeface="Consolas" charset="0"/>
              </a:rPr>
              <a:t>function</a:t>
            </a:r>
            <a:r>
              <a:rPr lang="en-US" sz="1800" dirty="0">
                <a:solidFill>
                  <a:srgbClr val="262626"/>
                </a:solidFill>
                <a:latin typeface="Consolas" charset="0"/>
              </a:rPr>
              <a:t> </a:t>
            </a:r>
            <a:r>
              <a:rPr lang="en-US" sz="1800" dirty="0">
                <a:solidFill>
                  <a:srgbClr val="654792"/>
                </a:solidFill>
                <a:latin typeface="Consolas" charset="0"/>
              </a:rPr>
              <a:t>f</a:t>
            </a:r>
            <a:r>
              <a:rPr lang="en-US" sz="1800" dirty="0">
                <a:solidFill>
                  <a:srgbClr val="262626"/>
                </a:solidFill>
                <a:latin typeface="Consolas" charset="0"/>
              </a:rPr>
              <a:t>() {</a:t>
            </a:r>
          </a:p>
          <a:p>
            <a:r>
              <a:rPr lang="de-DE" sz="1800" dirty="0">
                <a:solidFill>
                  <a:srgbClr val="262626"/>
                </a:solidFill>
                <a:latin typeface="Consolas" charset="0"/>
              </a:rPr>
              <a:t>  {</a:t>
            </a:r>
          </a:p>
          <a:p>
            <a:r>
              <a:rPr lang="ro-RO" sz="1800" dirty="0">
                <a:solidFill>
                  <a:srgbClr val="262626"/>
                </a:solidFill>
                <a:latin typeface="Consolas" charset="0"/>
              </a:rPr>
              <a:t>    </a:t>
            </a:r>
            <a:r>
              <a:rPr lang="ro-RO" sz="1800" dirty="0" err="1">
                <a:solidFill>
                  <a:srgbClr val="94064B"/>
                </a:solidFill>
                <a:latin typeface="Consolas" charset="0"/>
              </a:rPr>
              <a:t>let</a:t>
            </a:r>
            <a:r>
              <a:rPr lang="ro-RO" sz="1800" dirty="0">
                <a:solidFill>
                  <a:srgbClr val="262626"/>
                </a:solidFill>
                <a:latin typeface="Consolas" charset="0"/>
              </a:rPr>
              <a:t> x;</a:t>
            </a:r>
          </a:p>
          <a:p>
            <a:r>
              <a:rPr lang="de-DE" sz="1800" dirty="0">
                <a:solidFill>
                  <a:srgbClr val="262626"/>
                </a:solidFill>
                <a:latin typeface="Consolas" charset="0"/>
              </a:rPr>
              <a:t>    {</a:t>
            </a:r>
          </a:p>
          <a:p>
            <a:r>
              <a:rPr lang="de-DE" sz="1800" dirty="0">
                <a:solidFill>
                  <a:srgbClr val="262626"/>
                </a:solidFill>
                <a:latin typeface="Consolas" charset="0"/>
              </a:rPr>
              <a:t>      </a:t>
            </a:r>
            <a:r>
              <a:rPr lang="de-DE" sz="1800" dirty="0">
                <a:solidFill>
                  <a:srgbClr val="848684"/>
                </a:solidFill>
                <a:latin typeface="Consolas" charset="0"/>
              </a:rPr>
              <a:t>// okay, block </a:t>
            </a:r>
            <a:r>
              <a:rPr lang="de-DE" sz="1800" dirty="0" err="1">
                <a:solidFill>
                  <a:srgbClr val="848684"/>
                </a:solidFill>
                <a:latin typeface="Consolas" charset="0"/>
              </a:rPr>
              <a:t>scoped</a:t>
            </a:r>
            <a:r>
              <a:rPr lang="de-DE" sz="1800" dirty="0">
                <a:solidFill>
                  <a:srgbClr val="848684"/>
                </a:solidFill>
                <a:latin typeface="Consolas" charset="0"/>
              </a:rPr>
              <a:t> </a:t>
            </a:r>
            <a:r>
              <a:rPr lang="de-DE" sz="1800" dirty="0" err="1">
                <a:solidFill>
                  <a:srgbClr val="848684"/>
                </a:solidFill>
                <a:latin typeface="Consolas" charset="0"/>
              </a:rPr>
              <a:t>name</a:t>
            </a:r>
            <a:endParaRPr lang="de-DE" sz="1800" dirty="0">
              <a:solidFill>
                <a:srgbClr val="262626"/>
              </a:solidFill>
              <a:latin typeface="Consolas" charset="0"/>
            </a:endParaRPr>
          </a:p>
          <a:p>
            <a:r>
              <a:rPr lang="ro-RO" sz="1800" dirty="0">
                <a:solidFill>
                  <a:srgbClr val="262626"/>
                </a:solidFill>
                <a:latin typeface="Consolas" charset="0"/>
              </a:rPr>
              <a:t>      </a:t>
            </a:r>
            <a:r>
              <a:rPr lang="ro-RO" sz="1800" dirty="0" err="1">
                <a:solidFill>
                  <a:srgbClr val="94064B"/>
                </a:solidFill>
                <a:latin typeface="Consolas" charset="0"/>
              </a:rPr>
              <a:t>const</a:t>
            </a:r>
            <a:r>
              <a:rPr lang="ro-RO" sz="1800" dirty="0">
                <a:solidFill>
                  <a:srgbClr val="262626"/>
                </a:solidFill>
                <a:latin typeface="Consolas" charset="0"/>
              </a:rPr>
              <a:t> </a:t>
            </a:r>
            <a:r>
              <a:rPr lang="ro-RO" sz="1800" dirty="0">
                <a:solidFill>
                  <a:srgbClr val="0E72A4"/>
                </a:solidFill>
                <a:latin typeface="Consolas" charset="0"/>
              </a:rPr>
              <a:t>x</a:t>
            </a:r>
            <a:r>
              <a:rPr lang="ro-RO" sz="1800" dirty="0">
                <a:solidFill>
                  <a:srgbClr val="262626"/>
                </a:solidFill>
                <a:latin typeface="Consolas" charset="0"/>
              </a:rPr>
              <a:t> </a:t>
            </a:r>
            <a:r>
              <a:rPr lang="ro-RO" sz="1800" dirty="0">
                <a:solidFill>
                  <a:srgbClr val="94064B"/>
                </a:solidFill>
                <a:latin typeface="Consolas" charset="0"/>
              </a:rPr>
              <a:t>=</a:t>
            </a:r>
            <a:r>
              <a:rPr lang="ro-RO" sz="1800" dirty="0">
                <a:solidFill>
                  <a:srgbClr val="262626"/>
                </a:solidFill>
                <a:latin typeface="Consolas" charset="0"/>
              </a:rPr>
              <a:t> </a:t>
            </a:r>
            <a:r>
              <a:rPr lang="ro-RO" sz="1800" dirty="0">
                <a:solidFill>
                  <a:srgbClr val="13247E"/>
                </a:solidFill>
                <a:latin typeface="Consolas" charset="0"/>
              </a:rPr>
              <a:t>"</a:t>
            </a:r>
            <a:r>
              <a:rPr lang="ro-RO" sz="1800" dirty="0" err="1">
                <a:solidFill>
                  <a:srgbClr val="13247E"/>
                </a:solidFill>
                <a:latin typeface="Consolas" charset="0"/>
              </a:rPr>
              <a:t>sneaky</a:t>
            </a:r>
            <a:r>
              <a:rPr lang="ro-RO" sz="1800" dirty="0">
                <a:solidFill>
                  <a:srgbClr val="13247E"/>
                </a:solidFill>
                <a:latin typeface="Consolas" charset="0"/>
              </a:rPr>
              <a:t>"</a:t>
            </a:r>
            <a:r>
              <a:rPr lang="ro-RO" sz="1800" dirty="0">
                <a:solidFill>
                  <a:srgbClr val="262626"/>
                </a:solidFill>
                <a:latin typeface="Consolas" charset="0"/>
              </a:rPr>
              <a:t>;</a:t>
            </a:r>
          </a:p>
          <a:p>
            <a:r>
              <a:rPr lang="ro-RO" sz="1800" dirty="0">
                <a:solidFill>
                  <a:srgbClr val="262626"/>
                </a:solidFill>
                <a:latin typeface="Consolas" charset="0"/>
              </a:rPr>
              <a:t>      </a:t>
            </a:r>
            <a:r>
              <a:rPr lang="ro-RO" sz="1800" dirty="0">
                <a:solidFill>
                  <a:srgbClr val="848684"/>
                </a:solidFill>
                <a:latin typeface="Consolas" charset="0"/>
              </a:rPr>
              <a:t>// </a:t>
            </a:r>
            <a:r>
              <a:rPr lang="ro-RO" sz="1800" dirty="0" err="1">
                <a:solidFill>
                  <a:srgbClr val="848684"/>
                </a:solidFill>
                <a:latin typeface="Consolas" charset="0"/>
              </a:rPr>
              <a:t>error</a:t>
            </a:r>
            <a:r>
              <a:rPr lang="ro-RO" sz="1800" dirty="0">
                <a:solidFill>
                  <a:srgbClr val="848684"/>
                </a:solidFill>
                <a:latin typeface="Consolas" charset="0"/>
              </a:rPr>
              <a:t>, </a:t>
            </a:r>
            <a:r>
              <a:rPr lang="ro-RO" sz="1800" dirty="0" err="1">
                <a:solidFill>
                  <a:srgbClr val="848684"/>
                </a:solidFill>
                <a:latin typeface="Consolas" charset="0"/>
              </a:rPr>
              <a:t>const</a:t>
            </a:r>
            <a:endParaRPr lang="ro-RO" sz="1800" dirty="0">
              <a:solidFill>
                <a:srgbClr val="262626"/>
              </a:solidFill>
              <a:latin typeface="Consolas" charset="0"/>
            </a:endParaRPr>
          </a:p>
          <a:p>
            <a:r>
              <a:rPr lang="en-US" sz="1800" dirty="0">
                <a:solidFill>
                  <a:srgbClr val="262626"/>
                </a:solidFill>
                <a:latin typeface="Consolas" charset="0"/>
              </a:rPr>
              <a:t>      x </a:t>
            </a:r>
            <a:r>
              <a:rPr lang="en-US" sz="1800" dirty="0">
                <a:solidFill>
                  <a:srgbClr val="94064B"/>
                </a:solidFill>
                <a:latin typeface="Consolas" charset="0"/>
              </a:rPr>
              <a:t>=</a:t>
            </a:r>
            <a:r>
              <a:rPr lang="en-US" sz="1800" dirty="0">
                <a:solidFill>
                  <a:srgbClr val="262626"/>
                </a:solidFill>
                <a:latin typeface="Consolas" charset="0"/>
              </a:rPr>
              <a:t> </a:t>
            </a:r>
            <a:r>
              <a:rPr lang="en-US" sz="1800" dirty="0">
                <a:solidFill>
                  <a:srgbClr val="13247E"/>
                </a:solidFill>
                <a:latin typeface="Consolas" charset="0"/>
              </a:rPr>
              <a:t>"foo"</a:t>
            </a:r>
            <a:r>
              <a:rPr lang="en-US" sz="1800" dirty="0">
                <a:solidFill>
                  <a:srgbClr val="262626"/>
                </a:solidFill>
                <a:latin typeface="Consolas" charset="0"/>
              </a:rPr>
              <a:t>;</a:t>
            </a:r>
          </a:p>
          <a:p>
            <a:r>
              <a:rPr lang="de-DE" sz="1800" dirty="0">
                <a:solidFill>
                  <a:srgbClr val="262626"/>
                </a:solidFill>
                <a:latin typeface="Consolas" charset="0"/>
              </a:rPr>
              <a:t>    }</a:t>
            </a:r>
          </a:p>
          <a:p>
            <a:r>
              <a:rPr lang="de-DE" sz="1800" dirty="0">
                <a:solidFill>
                  <a:srgbClr val="262626"/>
                </a:solidFill>
                <a:latin typeface="Consolas" charset="0"/>
              </a:rPr>
              <a:t>    </a:t>
            </a:r>
            <a:r>
              <a:rPr lang="de-DE" sz="1800" dirty="0">
                <a:solidFill>
                  <a:srgbClr val="848684"/>
                </a:solidFill>
                <a:latin typeface="Consolas" charset="0"/>
              </a:rPr>
              <a:t>// </a:t>
            </a:r>
            <a:r>
              <a:rPr lang="de-DE" sz="1800" dirty="0" err="1">
                <a:solidFill>
                  <a:srgbClr val="848684"/>
                </a:solidFill>
                <a:latin typeface="Consolas" charset="0"/>
              </a:rPr>
              <a:t>error</a:t>
            </a:r>
            <a:r>
              <a:rPr lang="de-DE" sz="1800" dirty="0">
                <a:solidFill>
                  <a:srgbClr val="848684"/>
                </a:solidFill>
                <a:latin typeface="Consolas" charset="0"/>
              </a:rPr>
              <a:t>, </a:t>
            </a:r>
            <a:r>
              <a:rPr lang="de-DE" sz="1800" dirty="0" err="1">
                <a:solidFill>
                  <a:srgbClr val="848684"/>
                </a:solidFill>
                <a:latin typeface="Consolas" charset="0"/>
              </a:rPr>
              <a:t>already</a:t>
            </a:r>
            <a:r>
              <a:rPr lang="de-DE" sz="1800" dirty="0">
                <a:solidFill>
                  <a:srgbClr val="848684"/>
                </a:solidFill>
                <a:latin typeface="Consolas" charset="0"/>
              </a:rPr>
              <a:t> </a:t>
            </a:r>
            <a:r>
              <a:rPr lang="de-DE" sz="1800" dirty="0" err="1">
                <a:solidFill>
                  <a:srgbClr val="848684"/>
                </a:solidFill>
                <a:latin typeface="Consolas" charset="0"/>
              </a:rPr>
              <a:t>declared</a:t>
            </a:r>
            <a:r>
              <a:rPr lang="de-DE" sz="1800" dirty="0">
                <a:solidFill>
                  <a:srgbClr val="848684"/>
                </a:solidFill>
                <a:latin typeface="Consolas" charset="0"/>
              </a:rPr>
              <a:t> in block</a:t>
            </a:r>
            <a:endParaRPr lang="de-DE" sz="1800" dirty="0">
              <a:solidFill>
                <a:srgbClr val="262626"/>
              </a:solidFill>
              <a:latin typeface="Consolas" charset="0"/>
            </a:endParaRPr>
          </a:p>
          <a:p>
            <a:r>
              <a:rPr lang="it-IT" sz="1800" dirty="0">
                <a:solidFill>
                  <a:srgbClr val="262626"/>
                </a:solidFill>
                <a:latin typeface="Consolas" charset="0"/>
              </a:rPr>
              <a:t>    </a:t>
            </a:r>
            <a:r>
              <a:rPr lang="it-IT" sz="1800" dirty="0" err="1">
                <a:solidFill>
                  <a:srgbClr val="94064B"/>
                </a:solidFill>
                <a:latin typeface="Consolas" charset="0"/>
              </a:rPr>
              <a:t>let</a:t>
            </a:r>
            <a:r>
              <a:rPr lang="it-IT" sz="1800" dirty="0">
                <a:solidFill>
                  <a:srgbClr val="262626"/>
                </a:solidFill>
                <a:latin typeface="Consolas" charset="0"/>
              </a:rPr>
              <a:t> x </a:t>
            </a:r>
            <a:r>
              <a:rPr lang="it-IT" sz="1800" dirty="0">
                <a:solidFill>
                  <a:srgbClr val="94064B"/>
                </a:solidFill>
                <a:latin typeface="Consolas" charset="0"/>
              </a:rPr>
              <a:t>=</a:t>
            </a:r>
            <a:r>
              <a:rPr lang="it-IT" sz="1800" dirty="0">
                <a:solidFill>
                  <a:srgbClr val="262626"/>
                </a:solidFill>
                <a:latin typeface="Consolas" charset="0"/>
              </a:rPr>
              <a:t> </a:t>
            </a:r>
            <a:r>
              <a:rPr lang="it-IT" sz="1800" dirty="0">
                <a:solidFill>
                  <a:srgbClr val="13247E"/>
                </a:solidFill>
                <a:latin typeface="Consolas" charset="0"/>
              </a:rPr>
              <a:t>"</a:t>
            </a:r>
            <a:r>
              <a:rPr lang="it-IT" sz="1800" dirty="0" err="1">
                <a:solidFill>
                  <a:srgbClr val="13247E"/>
                </a:solidFill>
                <a:latin typeface="Consolas" charset="0"/>
              </a:rPr>
              <a:t>inner</a:t>
            </a:r>
            <a:r>
              <a:rPr lang="it-IT" sz="1800" dirty="0">
                <a:solidFill>
                  <a:srgbClr val="13247E"/>
                </a:solidFill>
                <a:latin typeface="Consolas" charset="0"/>
              </a:rPr>
              <a:t>"</a:t>
            </a:r>
            <a:r>
              <a:rPr lang="it-IT" sz="1800" dirty="0">
                <a:solidFill>
                  <a:srgbClr val="262626"/>
                </a:solidFill>
                <a:latin typeface="Consolas" charset="0"/>
              </a:rPr>
              <a:t>;</a:t>
            </a:r>
          </a:p>
          <a:p>
            <a:r>
              <a:rPr lang="de-DE" sz="1800" dirty="0">
                <a:solidFill>
                  <a:srgbClr val="262626"/>
                </a:solidFill>
                <a:latin typeface="Consolas" charset="0"/>
              </a:rPr>
              <a:t>  }</a:t>
            </a:r>
          </a:p>
          <a:p>
            <a:r>
              <a:rPr lang="de-DE" sz="1800" dirty="0">
                <a:solidFill>
                  <a:srgbClr val="262626"/>
                </a:solidFill>
                <a:latin typeface="Consolas" charset="0"/>
              </a:rPr>
              <a:t>}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911621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452" y="728576"/>
            <a:ext cx="8255000" cy="398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6552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tandard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457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84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/>
          <p:nvPr/>
        </p:nvSpPr>
        <p:spPr>
          <a:xfrm>
            <a:off x="0" y="144223"/>
            <a:ext cx="425099" cy="398399"/>
          </a:xfrm>
          <a:prstGeom prst="rect">
            <a:avLst/>
          </a:prstGeom>
          <a:solidFill>
            <a:srgbClr val="3193D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317" name="Shape 317"/>
          <p:cNvSpPr txBox="1"/>
          <p:nvPr/>
        </p:nvSpPr>
        <p:spPr>
          <a:xfrm>
            <a:off x="425100" y="191473"/>
            <a:ext cx="5754636" cy="303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b="1" dirty="0" smtClean="0">
                <a:solidFill>
                  <a:srgbClr val="66666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JAVASCRIPT: CALLBACKS</a:t>
            </a:r>
            <a:endParaRPr lang="en" b="1" dirty="0">
              <a:solidFill>
                <a:srgbClr val="666666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25099" y="978477"/>
            <a:ext cx="7259934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>
                <a:solidFill>
                  <a:srgbClr val="94064B"/>
                </a:solidFill>
                <a:latin typeface="Consolas" charset="0"/>
                <a:ea typeface="Consolas" charset="0"/>
                <a:cs typeface="Consolas" charset="0"/>
              </a:rPr>
              <a:t>var</a:t>
            </a:r>
            <a:r>
              <a:rPr lang="en-US" sz="1600" dirty="0">
                <a:solidFill>
                  <a:srgbClr val="262626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 smtClean="0">
                <a:solidFill>
                  <a:srgbClr val="2C3235"/>
                </a:solidFill>
                <a:latin typeface="Consolas" charset="0"/>
                <a:ea typeface="Consolas" charset="0"/>
                <a:cs typeface="Consolas" charset="0"/>
              </a:rPr>
              <a:t>fs </a:t>
            </a:r>
            <a:r>
              <a:rPr lang="en-US" sz="1600" dirty="0">
                <a:solidFill>
                  <a:srgbClr val="2C3235"/>
                </a:solidFill>
                <a:latin typeface="Consolas" charset="0"/>
                <a:ea typeface="Consolas" charset="0"/>
                <a:cs typeface="Consolas" charset="0"/>
              </a:rPr>
              <a:t>= import('fs'); // Bring in the </a:t>
            </a:r>
            <a:r>
              <a:rPr lang="en-US" sz="1600" dirty="0" err="1">
                <a:solidFill>
                  <a:srgbClr val="2C3235"/>
                </a:solidFill>
                <a:latin typeface="Consolas" charset="0"/>
                <a:ea typeface="Consolas" charset="0"/>
                <a:cs typeface="Consolas" charset="0"/>
              </a:rPr>
              <a:t>filesystem</a:t>
            </a:r>
            <a:r>
              <a:rPr lang="en-US" sz="1600" dirty="0">
                <a:solidFill>
                  <a:srgbClr val="2C3235"/>
                </a:solidFill>
                <a:latin typeface="Consolas" charset="0"/>
                <a:ea typeface="Consolas" charset="0"/>
                <a:cs typeface="Consolas" charset="0"/>
              </a:rPr>
              <a:t> library</a:t>
            </a:r>
          </a:p>
          <a:p>
            <a:endParaRPr lang="en-US" sz="1600" dirty="0">
              <a:solidFill>
                <a:srgbClr val="2C3235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1600" dirty="0" err="1">
                <a:solidFill>
                  <a:srgbClr val="2C3235"/>
                </a:solidFill>
                <a:latin typeface="Consolas" charset="0"/>
                <a:ea typeface="Consolas" charset="0"/>
                <a:cs typeface="Consolas" charset="0"/>
              </a:rPr>
              <a:t>fs.mkdir</a:t>
            </a:r>
            <a:r>
              <a:rPr lang="en-US" sz="1600" dirty="0">
                <a:solidFill>
                  <a:srgbClr val="2C3235"/>
                </a:solidFill>
                <a:latin typeface="Consolas" charset="0"/>
                <a:ea typeface="Consolas" charset="0"/>
                <a:cs typeface="Consolas" charset="0"/>
              </a:rPr>
              <a:t>('test', </a:t>
            </a:r>
            <a:r>
              <a:rPr lang="en-US" sz="1600" dirty="0" smtClean="0">
                <a:solidFill>
                  <a:srgbClr val="94064B"/>
                </a:solidFill>
                <a:latin typeface="Consolas" charset="0"/>
                <a:ea typeface="Consolas" charset="0"/>
                <a:cs typeface="Consolas" charset="0"/>
              </a:rPr>
              <a:t>function</a:t>
            </a:r>
            <a:r>
              <a:rPr lang="en-US" sz="1600" dirty="0" smtClean="0">
                <a:solidFill>
                  <a:srgbClr val="2C3235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>
                <a:solidFill>
                  <a:srgbClr val="2C3235"/>
                </a:solidFill>
                <a:latin typeface="Consolas" charset="0"/>
                <a:ea typeface="Consolas" charset="0"/>
                <a:cs typeface="Consolas" charset="0"/>
              </a:rPr>
              <a:t>(err) {</a:t>
            </a:r>
          </a:p>
          <a:p>
            <a:r>
              <a:rPr lang="en-US" sz="1600" dirty="0">
                <a:solidFill>
                  <a:srgbClr val="2C3235"/>
                </a:solidFill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sz="1600" dirty="0" err="1">
                <a:solidFill>
                  <a:srgbClr val="2C3235"/>
                </a:solidFill>
                <a:latin typeface="Consolas" charset="0"/>
                <a:ea typeface="Consolas" charset="0"/>
                <a:cs typeface="Consolas" charset="0"/>
              </a:rPr>
              <a:t>var</a:t>
            </a:r>
            <a:r>
              <a:rPr lang="en-US" sz="1600" dirty="0">
                <a:solidFill>
                  <a:srgbClr val="2C3235"/>
                </a:solidFill>
                <a:latin typeface="Consolas" charset="0"/>
                <a:ea typeface="Consolas" charset="0"/>
                <a:cs typeface="Consolas" charset="0"/>
              </a:rPr>
              <a:t> f = </a:t>
            </a:r>
            <a:r>
              <a:rPr lang="en-US" sz="1600" dirty="0" err="1">
                <a:solidFill>
                  <a:srgbClr val="2C3235"/>
                </a:solidFill>
                <a:latin typeface="Consolas" charset="0"/>
                <a:ea typeface="Consolas" charset="0"/>
                <a:cs typeface="Consolas" charset="0"/>
              </a:rPr>
              <a:t>fs.open</a:t>
            </a:r>
            <a:r>
              <a:rPr lang="en-US" sz="1600" dirty="0">
                <a:solidFill>
                  <a:srgbClr val="2C3235"/>
                </a:solidFill>
                <a:latin typeface="Consolas" charset="0"/>
                <a:ea typeface="Consolas" charset="0"/>
                <a:cs typeface="Consolas" charset="0"/>
              </a:rPr>
              <a:t>('test/</a:t>
            </a:r>
            <a:r>
              <a:rPr lang="en-US" sz="1600" dirty="0" err="1">
                <a:solidFill>
                  <a:srgbClr val="2C3235"/>
                </a:solidFill>
                <a:latin typeface="Consolas" charset="0"/>
                <a:ea typeface="Consolas" charset="0"/>
                <a:cs typeface="Consolas" charset="0"/>
              </a:rPr>
              <a:t>newfile</a:t>
            </a:r>
            <a:r>
              <a:rPr lang="en-US" sz="1600" dirty="0">
                <a:solidFill>
                  <a:srgbClr val="2C3235"/>
                </a:solidFill>
                <a:latin typeface="Consolas" charset="0"/>
                <a:ea typeface="Consolas" charset="0"/>
                <a:cs typeface="Consolas" charset="0"/>
              </a:rPr>
              <a:t>', 'w', </a:t>
            </a:r>
            <a:r>
              <a:rPr lang="en-US" sz="1600" dirty="0">
                <a:solidFill>
                  <a:srgbClr val="94064B"/>
                </a:solidFill>
                <a:latin typeface="Consolas" charset="0"/>
                <a:ea typeface="Consolas" charset="0"/>
                <a:cs typeface="Consolas" charset="0"/>
              </a:rPr>
              <a:t>function</a:t>
            </a:r>
            <a:r>
              <a:rPr lang="en-US" sz="1600" dirty="0">
                <a:solidFill>
                  <a:srgbClr val="2C3235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 smtClean="0">
                <a:solidFill>
                  <a:srgbClr val="2C3235"/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1600" dirty="0">
                <a:solidFill>
                  <a:srgbClr val="2C3235"/>
                </a:solidFill>
                <a:latin typeface="Consolas" charset="0"/>
                <a:ea typeface="Consolas" charset="0"/>
                <a:cs typeface="Consolas" charset="0"/>
              </a:rPr>
              <a:t>err) {</a:t>
            </a:r>
          </a:p>
          <a:p>
            <a:r>
              <a:rPr lang="en-US" sz="1600" dirty="0">
                <a:solidFill>
                  <a:srgbClr val="2C3235"/>
                </a:solidFill>
                <a:latin typeface="Consolas" charset="0"/>
                <a:ea typeface="Consolas" charset="0"/>
                <a:cs typeface="Consolas" charset="0"/>
              </a:rPr>
              <a:t>        </a:t>
            </a:r>
            <a:r>
              <a:rPr lang="en-US" sz="1600" dirty="0" err="1">
                <a:solidFill>
                  <a:srgbClr val="2C3235"/>
                </a:solidFill>
                <a:latin typeface="Consolas" charset="0"/>
                <a:ea typeface="Consolas" charset="0"/>
                <a:cs typeface="Consolas" charset="0"/>
              </a:rPr>
              <a:t>fs.close</a:t>
            </a:r>
            <a:r>
              <a:rPr lang="en-US" sz="1600" dirty="0">
                <a:solidFill>
                  <a:srgbClr val="2C3235"/>
                </a:solidFill>
                <a:latin typeface="Consolas" charset="0"/>
                <a:ea typeface="Consolas" charset="0"/>
                <a:cs typeface="Consolas" charset="0"/>
              </a:rPr>
              <a:t>(f, </a:t>
            </a:r>
            <a:r>
              <a:rPr lang="en-US" sz="1600" dirty="0">
                <a:solidFill>
                  <a:srgbClr val="94064B"/>
                </a:solidFill>
                <a:latin typeface="Consolas" charset="0"/>
                <a:ea typeface="Consolas" charset="0"/>
                <a:cs typeface="Consolas" charset="0"/>
              </a:rPr>
              <a:t>function</a:t>
            </a:r>
            <a:r>
              <a:rPr lang="en-US" sz="1600" dirty="0">
                <a:solidFill>
                  <a:srgbClr val="2C3235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 smtClean="0">
                <a:solidFill>
                  <a:srgbClr val="2C3235"/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1600" dirty="0">
                <a:solidFill>
                  <a:srgbClr val="2C3235"/>
                </a:solidFill>
                <a:latin typeface="Consolas" charset="0"/>
                <a:ea typeface="Consolas" charset="0"/>
                <a:cs typeface="Consolas" charset="0"/>
              </a:rPr>
              <a:t>err) {</a:t>
            </a:r>
          </a:p>
          <a:p>
            <a:r>
              <a:rPr lang="en-US" sz="1600" dirty="0">
                <a:solidFill>
                  <a:srgbClr val="2C3235"/>
                </a:solidFill>
                <a:latin typeface="Consolas" charset="0"/>
                <a:ea typeface="Consolas" charset="0"/>
                <a:cs typeface="Consolas" charset="0"/>
              </a:rPr>
              <a:t>            </a:t>
            </a:r>
            <a:r>
              <a:rPr lang="en-US" sz="1600" dirty="0" err="1">
                <a:solidFill>
                  <a:srgbClr val="2C3235"/>
                </a:solidFill>
                <a:latin typeface="Consolas" charset="0"/>
                <a:ea typeface="Consolas" charset="0"/>
                <a:cs typeface="Consolas" charset="0"/>
              </a:rPr>
              <a:t>fs.unlink</a:t>
            </a:r>
            <a:r>
              <a:rPr lang="en-US" sz="1600" dirty="0">
                <a:solidFill>
                  <a:srgbClr val="2C3235"/>
                </a:solidFill>
                <a:latin typeface="Consolas" charset="0"/>
                <a:ea typeface="Consolas" charset="0"/>
                <a:cs typeface="Consolas" charset="0"/>
              </a:rPr>
              <a:t>('test/</a:t>
            </a:r>
            <a:r>
              <a:rPr lang="en-US" sz="1600" dirty="0" err="1">
                <a:solidFill>
                  <a:srgbClr val="2C3235"/>
                </a:solidFill>
                <a:latin typeface="Consolas" charset="0"/>
                <a:ea typeface="Consolas" charset="0"/>
                <a:cs typeface="Consolas" charset="0"/>
              </a:rPr>
              <a:t>newfile</a:t>
            </a:r>
            <a:r>
              <a:rPr lang="en-US" sz="1600" dirty="0">
                <a:solidFill>
                  <a:srgbClr val="2C3235"/>
                </a:solidFill>
                <a:latin typeface="Consolas" charset="0"/>
                <a:ea typeface="Consolas" charset="0"/>
                <a:cs typeface="Consolas" charset="0"/>
              </a:rPr>
              <a:t>', </a:t>
            </a:r>
            <a:r>
              <a:rPr lang="en-US" sz="1600" dirty="0">
                <a:solidFill>
                  <a:srgbClr val="94064B"/>
                </a:solidFill>
                <a:latin typeface="Consolas" charset="0"/>
                <a:ea typeface="Consolas" charset="0"/>
                <a:cs typeface="Consolas" charset="0"/>
              </a:rPr>
              <a:t>function</a:t>
            </a:r>
            <a:r>
              <a:rPr lang="en-US" sz="1600" dirty="0">
                <a:solidFill>
                  <a:srgbClr val="2C3235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 smtClean="0">
                <a:solidFill>
                  <a:srgbClr val="2C3235"/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1600" dirty="0">
                <a:solidFill>
                  <a:srgbClr val="2C3235"/>
                </a:solidFill>
                <a:latin typeface="Consolas" charset="0"/>
                <a:ea typeface="Consolas" charset="0"/>
                <a:cs typeface="Consolas" charset="0"/>
              </a:rPr>
              <a:t>err) {</a:t>
            </a:r>
          </a:p>
          <a:p>
            <a:r>
              <a:rPr lang="en-US" sz="1600" dirty="0">
                <a:solidFill>
                  <a:srgbClr val="2C3235"/>
                </a:solidFill>
                <a:latin typeface="Consolas" charset="0"/>
                <a:ea typeface="Consolas" charset="0"/>
                <a:cs typeface="Consolas" charset="0"/>
              </a:rPr>
              <a:t>                </a:t>
            </a:r>
            <a:r>
              <a:rPr lang="en-US" sz="1600" dirty="0" err="1">
                <a:solidFill>
                  <a:srgbClr val="2C3235"/>
                </a:solidFill>
                <a:latin typeface="Consolas" charset="0"/>
                <a:ea typeface="Consolas" charset="0"/>
                <a:cs typeface="Consolas" charset="0"/>
              </a:rPr>
              <a:t>fs.rmdir</a:t>
            </a:r>
            <a:r>
              <a:rPr lang="en-US" sz="1600" dirty="0">
                <a:solidFill>
                  <a:srgbClr val="2C3235"/>
                </a:solidFill>
                <a:latin typeface="Consolas" charset="0"/>
                <a:ea typeface="Consolas" charset="0"/>
                <a:cs typeface="Consolas" charset="0"/>
              </a:rPr>
              <a:t>('test', </a:t>
            </a:r>
            <a:r>
              <a:rPr lang="en-US" sz="1600" dirty="0">
                <a:solidFill>
                  <a:srgbClr val="94064B"/>
                </a:solidFill>
                <a:latin typeface="Consolas" charset="0"/>
                <a:ea typeface="Consolas" charset="0"/>
                <a:cs typeface="Consolas" charset="0"/>
              </a:rPr>
              <a:t>function</a:t>
            </a:r>
            <a:r>
              <a:rPr lang="en-US" sz="1600" dirty="0">
                <a:solidFill>
                  <a:srgbClr val="2C3235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 smtClean="0">
                <a:solidFill>
                  <a:srgbClr val="2C3235"/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1600" dirty="0">
                <a:solidFill>
                  <a:srgbClr val="2C3235"/>
                </a:solidFill>
                <a:latin typeface="Consolas" charset="0"/>
                <a:ea typeface="Consolas" charset="0"/>
                <a:cs typeface="Consolas" charset="0"/>
              </a:rPr>
              <a:t>err) {</a:t>
            </a:r>
          </a:p>
          <a:p>
            <a:r>
              <a:rPr lang="en-US" sz="1600" dirty="0">
                <a:solidFill>
                  <a:srgbClr val="2C3235"/>
                </a:solidFill>
                <a:latin typeface="Consolas" charset="0"/>
                <a:ea typeface="Consolas" charset="0"/>
                <a:cs typeface="Consolas" charset="0"/>
              </a:rPr>
              <a:t>                    </a:t>
            </a:r>
            <a:r>
              <a:rPr lang="en-US" sz="1600" dirty="0" err="1">
                <a:solidFill>
                  <a:srgbClr val="2C3235"/>
                </a:solidFill>
                <a:latin typeface="Consolas" charset="0"/>
                <a:ea typeface="Consolas" charset="0"/>
                <a:cs typeface="Consolas" charset="0"/>
              </a:rPr>
              <a:t>console.log</a:t>
            </a:r>
            <a:r>
              <a:rPr lang="en-US" sz="1600" dirty="0">
                <a:solidFill>
                  <a:srgbClr val="2C3235"/>
                </a:solidFill>
                <a:latin typeface="Consolas" charset="0"/>
                <a:ea typeface="Consolas" charset="0"/>
                <a:cs typeface="Consolas" charset="0"/>
              </a:rPr>
              <a:t>('Finally finished!!');</a:t>
            </a:r>
          </a:p>
          <a:p>
            <a:r>
              <a:rPr lang="de-DE" sz="1600" dirty="0">
                <a:solidFill>
                  <a:srgbClr val="2C3235"/>
                </a:solidFill>
                <a:latin typeface="Consolas" charset="0"/>
                <a:ea typeface="Consolas" charset="0"/>
                <a:cs typeface="Consolas" charset="0"/>
              </a:rPr>
              <a:t>                });</a:t>
            </a:r>
          </a:p>
          <a:p>
            <a:r>
              <a:rPr lang="de-DE" sz="1600" dirty="0">
                <a:solidFill>
                  <a:srgbClr val="2C3235"/>
                </a:solidFill>
                <a:latin typeface="Consolas" charset="0"/>
                <a:ea typeface="Consolas" charset="0"/>
                <a:cs typeface="Consolas" charset="0"/>
              </a:rPr>
              <a:t>            }</a:t>
            </a:r>
          </a:p>
          <a:p>
            <a:r>
              <a:rPr lang="de-DE" sz="1600" dirty="0">
                <a:solidFill>
                  <a:srgbClr val="2C3235"/>
                </a:solidFill>
                <a:latin typeface="Consolas" charset="0"/>
                <a:ea typeface="Consolas" charset="0"/>
                <a:cs typeface="Consolas" charset="0"/>
              </a:rPr>
              <a:t>        });</a:t>
            </a:r>
          </a:p>
          <a:p>
            <a:r>
              <a:rPr lang="de-DE" sz="1600" dirty="0">
                <a:solidFill>
                  <a:srgbClr val="2C3235"/>
                </a:solidFill>
                <a:latin typeface="Consolas" charset="0"/>
                <a:ea typeface="Consolas" charset="0"/>
                <a:cs typeface="Consolas" charset="0"/>
              </a:rPr>
              <a:t>    });</a:t>
            </a:r>
          </a:p>
          <a:p>
            <a:r>
              <a:rPr lang="it-IT" sz="1600" dirty="0">
                <a:solidFill>
                  <a:srgbClr val="2C3235"/>
                </a:solidFill>
                <a:latin typeface="Consolas" charset="0"/>
                <a:ea typeface="Consolas" charset="0"/>
                <a:cs typeface="Consolas" charset="0"/>
              </a:rPr>
              <a:t>});</a:t>
            </a:r>
            <a:endParaRPr lang="en-US" sz="1600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9372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/>
          <p:nvPr/>
        </p:nvSpPr>
        <p:spPr>
          <a:xfrm>
            <a:off x="0" y="144223"/>
            <a:ext cx="425099" cy="398399"/>
          </a:xfrm>
          <a:prstGeom prst="rect">
            <a:avLst/>
          </a:prstGeom>
          <a:solidFill>
            <a:srgbClr val="3193D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317" name="Shape 317"/>
          <p:cNvSpPr txBox="1"/>
          <p:nvPr/>
        </p:nvSpPr>
        <p:spPr>
          <a:xfrm>
            <a:off x="425100" y="191473"/>
            <a:ext cx="5754636" cy="303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b="1" dirty="0" smtClean="0">
                <a:solidFill>
                  <a:srgbClr val="66666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ES2016: ASYNC FUNCTIONS</a:t>
            </a:r>
            <a:endParaRPr lang="en" b="1" dirty="0">
              <a:solidFill>
                <a:srgbClr val="666666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25099" y="942286"/>
            <a:ext cx="8415495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F7001"/>
                </a:solidFill>
                <a:latin typeface="Consolas" charset="0"/>
                <a:ea typeface="Consolas" charset="0"/>
                <a:cs typeface="Consolas" charset="0"/>
              </a:rPr>
              <a:t>// Let's create an </a:t>
            </a:r>
            <a:r>
              <a:rPr lang="en-US" sz="1800" dirty="0" err="1">
                <a:solidFill>
                  <a:srgbClr val="0F7001"/>
                </a:solidFill>
                <a:latin typeface="Consolas" charset="0"/>
                <a:ea typeface="Consolas" charset="0"/>
                <a:cs typeface="Consolas" charset="0"/>
              </a:rPr>
              <a:t>async</a:t>
            </a:r>
            <a:r>
              <a:rPr lang="en-US" sz="1800" dirty="0">
                <a:solidFill>
                  <a:srgbClr val="0F7001"/>
                </a:solidFill>
                <a:latin typeface="Consolas" charset="0"/>
                <a:ea typeface="Consolas" charset="0"/>
                <a:cs typeface="Consolas" charset="0"/>
              </a:rPr>
              <a:t> anonymous function</a:t>
            </a:r>
          </a:p>
          <a:p>
            <a:r>
              <a:rPr lang="ro-RO" sz="1800" dirty="0" err="1" smtClean="0">
                <a:solidFill>
                  <a:srgbClr val="94064B"/>
                </a:solidFill>
                <a:latin typeface="Consolas" charset="0"/>
                <a:ea typeface="Consolas" charset="0"/>
                <a:cs typeface="Consolas" charset="0"/>
              </a:rPr>
              <a:t>async</a:t>
            </a:r>
            <a:r>
              <a:rPr lang="en-US" sz="1800" dirty="0" smtClean="0">
                <a:solidFill>
                  <a:srgbClr val="333333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function</a:t>
            </a:r>
            <a:r>
              <a:rPr lang="en-US" sz="1800" dirty="0">
                <a:solidFill>
                  <a:srgbClr val="333333"/>
                </a:solidFill>
                <a:latin typeface="Consolas" charset="0"/>
                <a:ea typeface="Consolas" charset="0"/>
                <a:cs typeface="Consolas" charset="0"/>
              </a:rPr>
              <a:t>() {</a:t>
            </a:r>
          </a:p>
          <a:p>
            <a:r>
              <a:rPr lang="en-US" sz="1800" dirty="0">
                <a:solidFill>
                  <a:srgbClr val="333333"/>
                </a:solidFill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try </a:t>
            </a:r>
            <a:r>
              <a:rPr lang="en-US" sz="1800" dirty="0">
                <a:solidFill>
                  <a:srgbClr val="333333"/>
                </a:solidFill>
                <a:latin typeface="Consolas" charset="0"/>
                <a:ea typeface="Consolas" charset="0"/>
                <a:cs typeface="Consolas" charset="0"/>
              </a:rPr>
              <a:t>{</a:t>
            </a:r>
          </a:p>
          <a:p>
            <a:r>
              <a:rPr lang="en-US" sz="1800" dirty="0">
                <a:solidFill>
                  <a:srgbClr val="333333"/>
                </a:solidFill>
                <a:latin typeface="Consolas" charset="0"/>
                <a:ea typeface="Consolas" charset="0"/>
                <a:cs typeface="Consolas" charset="0"/>
              </a:rPr>
              <a:t>        </a:t>
            </a:r>
            <a:r>
              <a:rPr lang="en-US" sz="1800" dirty="0">
                <a:solidFill>
                  <a:srgbClr val="0F7001"/>
                </a:solidFill>
                <a:latin typeface="Consolas" charset="0"/>
                <a:ea typeface="Consolas" charset="0"/>
                <a:cs typeface="Consolas" charset="0"/>
              </a:rPr>
              <a:t>// Just have to await the promise!</a:t>
            </a:r>
          </a:p>
          <a:p>
            <a:r>
              <a:rPr lang="en-US" sz="1800" dirty="0">
                <a:solidFill>
                  <a:srgbClr val="0F7001"/>
                </a:solidFill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1800" dirty="0" smtClean="0">
                <a:solidFill>
                  <a:srgbClr val="0F7001"/>
                </a:solidFill>
                <a:latin typeface="Consolas" charset="0"/>
                <a:ea typeface="Consolas" charset="0"/>
                <a:cs typeface="Consolas" charset="0"/>
              </a:rPr>
              <a:t>      </a:t>
            </a:r>
            <a:r>
              <a:rPr lang="ro-RO" sz="1800" dirty="0" err="1" smtClean="0">
                <a:solidFill>
                  <a:srgbClr val="94064B"/>
                </a:solidFill>
                <a:latin typeface="Consolas" charset="0"/>
                <a:ea typeface="Consolas" charset="0"/>
                <a:cs typeface="Consolas" charset="0"/>
              </a:rPr>
              <a:t>let</a:t>
            </a:r>
            <a:r>
              <a:rPr lang="ro-RO" sz="1800" dirty="0" smtClean="0">
                <a:solidFill>
                  <a:srgbClr val="262626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800" dirty="0" err="1" smtClean="0">
                <a:solidFill>
                  <a:srgbClr val="333333"/>
                </a:solidFill>
                <a:latin typeface="Consolas" charset="0"/>
                <a:ea typeface="Consolas" charset="0"/>
                <a:cs typeface="Consolas" charset="0"/>
              </a:rPr>
              <a:t>json</a:t>
            </a:r>
            <a:r>
              <a:rPr lang="en-US" sz="1800" dirty="0" smtClean="0">
                <a:solidFill>
                  <a:srgbClr val="333333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800" dirty="0">
                <a:solidFill>
                  <a:srgbClr val="333333"/>
                </a:solidFill>
                <a:latin typeface="Consolas" charset="0"/>
                <a:ea typeface="Consolas" charset="0"/>
                <a:cs typeface="Consolas" charset="0"/>
              </a:rPr>
              <a:t>= </a:t>
            </a:r>
            <a:r>
              <a:rPr lang="ro-RO" sz="1800" dirty="0" err="1" smtClean="0">
                <a:solidFill>
                  <a:srgbClr val="94064B"/>
                </a:solidFill>
                <a:latin typeface="Consolas" charset="0"/>
                <a:ea typeface="Consolas" charset="0"/>
                <a:cs typeface="Consolas" charset="0"/>
              </a:rPr>
              <a:t>await</a:t>
            </a:r>
            <a:r>
              <a:rPr lang="en-US" sz="1800" dirty="0" smtClean="0">
                <a:solidFill>
                  <a:srgbClr val="333333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800" dirty="0" err="1">
                <a:solidFill>
                  <a:srgbClr val="333333"/>
                </a:solidFill>
                <a:latin typeface="Consolas" charset="0"/>
                <a:ea typeface="Consolas" charset="0"/>
                <a:cs typeface="Consolas" charset="0"/>
              </a:rPr>
              <a:t>getJsonAsync</a:t>
            </a:r>
            <a:r>
              <a:rPr lang="en-US" sz="1800" dirty="0">
                <a:solidFill>
                  <a:srgbClr val="333333"/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1800" dirty="0">
                <a:solidFill>
                  <a:srgbClr val="900112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en-US" sz="1800" dirty="0" err="1">
                <a:solidFill>
                  <a:srgbClr val="900112"/>
                </a:solidFill>
                <a:latin typeface="Consolas" charset="0"/>
                <a:ea typeface="Consolas" charset="0"/>
                <a:cs typeface="Consolas" charset="0"/>
              </a:rPr>
              <a:t>cards.json</a:t>
            </a:r>
            <a:r>
              <a:rPr lang="en-US" sz="1800" dirty="0">
                <a:solidFill>
                  <a:srgbClr val="900112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en-US" sz="1800" dirty="0">
                <a:solidFill>
                  <a:srgbClr val="333333"/>
                </a:solidFill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r>
              <a:rPr lang="en-US" sz="1800" dirty="0">
                <a:solidFill>
                  <a:srgbClr val="333333"/>
                </a:solidFill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1800" dirty="0" smtClean="0">
                <a:solidFill>
                  <a:srgbClr val="333333"/>
                </a:solidFill>
                <a:latin typeface="Consolas" charset="0"/>
                <a:ea typeface="Consolas" charset="0"/>
                <a:cs typeface="Consolas" charset="0"/>
              </a:rPr>
              <a:t>      </a:t>
            </a:r>
            <a:r>
              <a:rPr lang="ro-RO" sz="1800" dirty="0" err="1" smtClean="0">
                <a:solidFill>
                  <a:srgbClr val="94064B"/>
                </a:solidFill>
                <a:latin typeface="Consolas" charset="0"/>
                <a:ea typeface="Consolas" charset="0"/>
                <a:cs typeface="Consolas" charset="0"/>
              </a:rPr>
              <a:t>let</a:t>
            </a:r>
            <a:r>
              <a:rPr lang="ro-RO" sz="1800" dirty="0" smtClean="0">
                <a:solidFill>
                  <a:srgbClr val="262626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800" dirty="0" smtClean="0">
                <a:solidFill>
                  <a:srgbClr val="333333"/>
                </a:solidFill>
                <a:latin typeface="Consolas" charset="0"/>
                <a:ea typeface="Consolas" charset="0"/>
                <a:cs typeface="Consolas" charset="0"/>
              </a:rPr>
              <a:t>result </a:t>
            </a:r>
            <a:r>
              <a:rPr lang="en-US" sz="1800" dirty="0">
                <a:solidFill>
                  <a:srgbClr val="333333"/>
                </a:solidFill>
                <a:latin typeface="Consolas" charset="0"/>
                <a:ea typeface="Consolas" charset="0"/>
                <a:cs typeface="Consolas" charset="0"/>
              </a:rPr>
              <a:t>= </a:t>
            </a:r>
            <a:r>
              <a:rPr lang="en-US" sz="1800" dirty="0" err="1">
                <a:solidFill>
                  <a:srgbClr val="333333"/>
                </a:solidFill>
                <a:latin typeface="Consolas" charset="0"/>
                <a:ea typeface="Consolas" charset="0"/>
                <a:cs typeface="Consolas" charset="0"/>
              </a:rPr>
              <a:t>JSON.parse</a:t>
            </a:r>
            <a:r>
              <a:rPr lang="en-US" sz="1800" dirty="0">
                <a:solidFill>
                  <a:srgbClr val="333333"/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1800" dirty="0" err="1">
                <a:solidFill>
                  <a:srgbClr val="333333"/>
                </a:solidFill>
                <a:latin typeface="Consolas" charset="0"/>
                <a:ea typeface="Consolas" charset="0"/>
                <a:cs typeface="Consolas" charset="0"/>
              </a:rPr>
              <a:t>json</a:t>
            </a:r>
            <a:r>
              <a:rPr lang="en-US" sz="1800" dirty="0" smtClean="0">
                <a:solidFill>
                  <a:srgbClr val="333333"/>
                </a:solidFill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endParaRPr lang="en-US" sz="1800" dirty="0">
              <a:solidFill>
                <a:srgbClr val="333333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1800" dirty="0">
                <a:solidFill>
                  <a:srgbClr val="333333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800" dirty="0" smtClean="0">
                <a:solidFill>
                  <a:srgbClr val="333333"/>
                </a:solidFill>
                <a:latin typeface="Consolas" charset="0"/>
                <a:ea typeface="Consolas" charset="0"/>
                <a:cs typeface="Consolas" charset="0"/>
              </a:rPr>
              <a:t>       </a:t>
            </a:r>
            <a:r>
              <a:rPr lang="en-US" sz="1800" dirty="0" err="1" smtClean="0">
                <a:solidFill>
                  <a:srgbClr val="333333"/>
                </a:solidFill>
                <a:latin typeface="Consolas" charset="0"/>
                <a:ea typeface="Consolas" charset="0"/>
                <a:cs typeface="Consolas" charset="0"/>
              </a:rPr>
              <a:t>console.log</a:t>
            </a:r>
            <a:r>
              <a:rPr lang="en-US" sz="1800" dirty="0" smtClean="0">
                <a:solidFill>
                  <a:srgbClr val="333333"/>
                </a:solidFill>
                <a:latin typeface="Consolas" charset="0"/>
                <a:ea typeface="Consolas" charset="0"/>
                <a:cs typeface="Consolas" charset="0"/>
              </a:rPr>
              <a:t>(result);</a:t>
            </a:r>
            <a:endParaRPr lang="en-US" sz="1800" dirty="0">
              <a:solidFill>
                <a:srgbClr val="333333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1800" dirty="0" smtClean="0">
                <a:solidFill>
                  <a:srgbClr val="333333"/>
                </a:solidFill>
                <a:latin typeface="Consolas" charset="0"/>
                <a:ea typeface="Consolas" charset="0"/>
                <a:cs typeface="Consolas" charset="0"/>
              </a:rPr>
              <a:t>} </a:t>
            </a:r>
            <a:r>
              <a:rPr lang="en-US" sz="18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catch </a:t>
            </a:r>
            <a:r>
              <a:rPr lang="en-US" sz="1800" dirty="0">
                <a:solidFill>
                  <a:srgbClr val="333333"/>
                </a:solidFill>
                <a:latin typeface="Consolas" charset="0"/>
                <a:ea typeface="Consolas" charset="0"/>
                <a:cs typeface="Consolas" charset="0"/>
              </a:rPr>
              <a:t>(e) {</a:t>
            </a:r>
          </a:p>
          <a:p>
            <a:r>
              <a:rPr lang="en-US" sz="1800" dirty="0">
                <a:solidFill>
                  <a:srgbClr val="333333"/>
                </a:solidFill>
                <a:latin typeface="Consolas" charset="0"/>
                <a:ea typeface="Consolas" charset="0"/>
                <a:cs typeface="Consolas" charset="0"/>
              </a:rPr>
              <a:t>        </a:t>
            </a:r>
            <a:r>
              <a:rPr lang="en-US" sz="1800" dirty="0" err="1">
                <a:solidFill>
                  <a:srgbClr val="333333"/>
                </a:solidFill>
                <a:latin typeface="Consolas" charset="0"/>
                <a:ea typeface="Consolas" charset="0"/>
                <a:cs typeface="Consolas" charset="0"/>
              </a:rPr>
              <a:t>displayDiv.innerHTML</a:t>
            </a:r>
            <a:r>
              <a:rPr lang="en-US" sz="1800" dirty="0">
                <a:solidFill>
                  <a:srgbClr val="333333"/>
                </a:solidFill>
                <a:latin typeface="Consolas" charset="0"/>
                <a:ea typeface="Consolas" charset="0"/>
                <a:cs typeface="Consolas" charset="0"/>
              </a:rPr>
              <a:t> = e;</a:t>
            </a:r>
          </a:p>
          <a:p>
            <a:r>
              <a:rPr lang="de-DE" sz="1800" dirty="0">
                <a:solidFill>
                  <a:srgbClr val="333333"/>
                </a:solidFill>
                <a:latin typeface="Consolas" charset="0"/>
                <a:ea typeface="Consolas" charset="0"/>
                <a:cs typeface="Consolas" charset="0"/>
              </a:rPr>
              <a:t>    }</a:t>
            </a:r>
          </a:p>
          <a:p>
            <a:r>
              <a:rPr lang="is-IS" sz="1800" dirty="0" smtClean="0">
                <a:solidFill>
                  <a:srgbClr val="333333"/>
                </a:solidFill>
                <a:latin typeface="Consolas" charset="0"/>
                <a:ea typeface="Consolas" charset="0"/>
                <a:cs typeface="Consolas" charset="0"/>
              </a:rPr>
              <a:t>}</a:t>
            </a:r>
            <a:endParaRPr lang="en-US" sz="1800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1043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DEMO: </a:t>
            </a:r>
            <a:r>
              <a:rPr lang="en-US" dirty="0" err="1" smtClean="0"/>
              <a:t>EcmaScript</a:t>
            </a:r>
            <a:r>
              <a:rPr lang="en-US" dirty="0" smtClean="0"/>
              <a:t> 2015/2016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1869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3. USER INTERFACE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3132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hape 7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32080" y="120908"/>
            <a:ext cx="8299939" cy="487185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65278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Shape 469"/>
          <p:cNvSpPr/>
          <p:nvPr/>
        </p:nvSpPr>
        <p:spPr>
          <a:xfrm>
            <a:off x="0" y="144223"/>
            <a:ext cx="425099" cy="398399"/>
          </a:xfrm>
          <a:prstGeom prst="rect">
            <a:avLst/>
          </a:prstGeom>
          <a:solidFill>
            <a:srgbClr val="DD4B3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470" name="Shape 470"/>
          <p:cNvSpPr txBox="1"/>
          <p:nvPr/>
        </p:nvSpPr>
        <p:spPr>
          <a:xfrm>
            <a:off x="425100" y="191475"/>
            <a:ext cx="4950768" cy="303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b="1" dirty="0" smtClean="0">
                <a:solidFill>
                  <a:srgbClr val="66666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COMPONENT MODEL</a:t>
            </a:r>
            <a:endParaRPr lang="en" b="1" dirty="0">
              <a:solidFill>
                <a:srgbClr val="666666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1336" y="804545"/>
            <a:ext cx="5504125" cy="3120983"/>
          </a:xfrm>
          <a:prstGeom prst="rect">
            <a:avLst/>
          </a:prstGeom>
        </p:spPr>
      </p:pic>
      <p:sp>
        <p:nvSpPr>
          <p:cNvPr id="99" name="Shape 1098"/>
          <p:cNvSpPr/>
          <p:nvPr/>
        </p:nvSpPr>
        <p:spPr>
          <a:xfrm>
            <a:off x="673245" y="4101348"/>
            <a:ext cx="8742066" cy="2666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>
              <a:lnSpc>
                <a:spcPct val="120000"/>
              </a:lnSpc>
              <a:buSzPct val="25000"/>
            </a:pPr>
            <a:r>
              <a:rPr lang="en" sz="2800" b="0" i="0" u="none" strike="noStrike" cap="none" baseline="0" dirty="0">
                <a:solidFill>
                  <a:srgbClr val="4285F4"/>
                </a:solidFill>
                <a:latin typeface="Inconsolata"/>
                <a:ea typeface="Inconsolata"/>
                <a:cs typeface="Inconsolata"/>
                <a:sym typeface="Inconsolata"/>
              </a:rPr>
              <a:t>&lt;video</a:t>
            </a:r>
            <a:r>
              <a:rPr lang="en" sz="2800" b="0" i="0" u="none" strike="noStrike" cap="none" baseline="0" dirty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2800" b="0" i="0" u="none" strike="noStrike" cap="none" baseline="0" dirty="0" err="1">
                <a:solidFill>
                  <a:srgbClr val="E92663"/>
                </a:solidFill>
                <a:latin typeface="Inconsolata"/>
                <a:ea typeface="Inconsolata"/>
                <a:cs typeface="Inconsolata"/>
                <a:sym typeface="Inconsolata"/>
              </a:rPr>
              <a:t>src</a:t>
            </a:r>
            <a:r>
              <a:rPr lang="en" sz="2800" b="0" i="0" u="none" strike="noStrike" cap="none" baseline="0" dirty="0" smtClean="0">
                <a:solidFill>
                  <a:srgbClr val="A3A3A3"/>
                </a:solidFill>
                <a:latin typeface="Inconsolata"/>
                <a:ea typeface="Inconsolata"/>
                <a:cs typeface="Inconsolata"/>
                <a:sym typeface="Inconsolata"/>
              </a:rPr>
              <a:t>=</a:t>
            </a:r>
            <a:r>
              <a:rPr lang="en" sz="2800" dirty="0">
                <a:solidFill>
                  <a:srgbClr val="0E9D58"/>
                </a:solidFill>
                <a:latin typeface="Inconsolata"/>
                <a:ea typeface="Inconsolata"/>
                <a:cs typeface="Inconsolata"/>
                <a:sym typeface="Inconsolata"/>
              </a:rPr>
              <a:t>“big_buck_bunny.mp4” </a:t>
            </a:r>
            <a:r>
              <a:rPr lang="en" sz="2800" b="0" i="0" u="none" strike="noStrike" cap="none" baseline="0" dirty="0">
                <a:solidFill>
                  <a:srgbClr val="E92663"/>
                </a:solidFill>
                <a:latin typeface="Inconsolata"/>
                <a:ea typeface="Inconsolata"/>
                <a:cs typeface="Inconsolata"/>
                <a:sym typeface="Inconsolata"/>
              </a:rPr>
              <a:t>controls</a:t>
            </a:r>
            <a:r>
              <a:rPr lang="en" sz="2800" b="0" i="0" u="none" strike="noStrike" cap="none" baseline="0" dirty="0">
                <a:solidFill>
                  <a:srgbClr val="4285F4"/>
                </a:solidFill>
                <a:latin typeface="Inconsolata"/>
                <a:ea typeface="Inconsolata"/>
                <a:cs typeface="Inconsolata"/>
                <a:sym typeface="Inconsolata"/>
              </a:rPr>
              <a:t>&gt;&lt;/video&gt;</a:t>
            </a:r>
          </a:p>
        </p:txBody>
      </p:sp>
    </p:spTree>
    <p:extLst>
      <p:ext uri="{BB962C8B-B14F-4D97-AF65-F5344CB8AC3E}">
        <p14:creationId xmlns:p14="http://schemas.microsoft.com/office/powerpoint/2010/main" val="1968460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Shape 1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285750"/>
            <a:ext cx="9144000" cy="57149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49052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Shape 15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285750"/>
            <a:ext cx="9144000" cy="57149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30663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Shape 15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381125" y="-1148953"/>
            <a:ext cx="11906099" cy="74414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37350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Shape 16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619125" y="-672703"/>
            <a:ext cx="10382399" cy="6489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6033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5981"/>
          <a:stretch/>
        </p:blipFill>
        <p:spPr>
          <a:xfrm>
            <a:off x="0" y="-19878"/>
            <a:ext cx="9144000" cy="516337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b="11016"/>
          <a:stretch/>
        </p:blipFill>
        <p:spPr>
          <a:xfrm>
            <a:off x="0" y="0"/>
            <a:ext cx="9144000" cy="516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286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Shape 17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619125" y="-672703"/>
            <a:ext cx="10382399" cy="6489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Shape 174"/>
          <p:cNvSpPr/>
          <p:nvPr/>
        </p:nvSpPr>
        <p:spPr>
          <a:xfrm>
            <a:off x="-93156" y="-143398"/>
            <a:ext cx="9330300" cy="5430299"/>
          </a:xfrm>
          <a:prstGeom prst="rect">
            <a:avLst/>
          </a:prstGeom>
          <a:solidFill>
            <a:srgbClr val="000000">
              <a:alpha val="38820"/>
            </a:srgbClr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None/>
            </a:pPr>
            <a:endParaRPr sz="1900" b="0" i="0" u="none" strike="noStrike" cap="none" baseline="0">
              <a:solidFill>
                <a:srgbClr val="40404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5" name="Shape 17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207333" y="-318067"/>
            <a:ext cx="2767199" cy="27671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67635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Shape 469"/>
          <p:cNvSpPr/>
          <p:nvPr/>
        </p:nvSpPr>
        <p:spPr>
          <a:xfrm>
            <a:off x="0" y="144223"/>
            <a:ext cx="425099" cy="398399"/>
          </a:xfrm>
          <a:prstGeom prst="rect">
            <a:avLst/>
          </a:prstGeom>
          <a:solidFill>
            <a:srgbClr val="DD4B3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470" name="Shape 470"/>
          <p:cNvSpPr txBox="1"/>
          <p:nvPr/>
        </p:nvSpPr>
        <p:spPr>
          <a:xfrm>
            <a:off x="425100" y="191475"/>
            <a:ext cx="4950768" cy="303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b="1" dirty="0" smtClean="0">
                <a:solidFill>
                  <a:srgbClr val="66666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WEB COMPONENTS</a:t>
            </a:r>
            <a:endParaRPr lang="en" b="1" dirty="0">
              <a:solidFill>
                <a:srgbClr val="666666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64562"/>
            <a:ext cx="5086385" cy="2774392"/>
          </a:xfrm>
          <a:prstGeom prst="rect">
            <a:avLst/>
          </a:prstGeom>
        </p:spPr>
      </p:pic>
      <p:sp>
        <p:nvSpPr>
          <p:cNvPr id="7" name="Shape 145"/>
          <p:cNvSpPr/>
          <p:nvPr/>
        </p:nvSpPr>
        <p:spPr>
          <a:xfrm>
            <a:off x="5086385" y="807729"/>
            <a:ext cx="3789300" cy="5049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" sz="3000" b="1" i="0" u="none" strike="noStrike" cap="none" baseline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Custom Elements</a:t>
            </a:r>
          </a:p>
        </p:txBody>
      </p:sp>
      <p:sp>
        <p:nvSpPr>
          <p:cNvPr id="8" name="Shape 146"/>
          <p:cNvSpPr/>
          <p:nvPr/>
        </p:nvSpPr>
        <p:spPr>
          <a:xfrm>
            <a:off x="5086385" y="1773667"/>
            <a:ext cx="3570899" cy="5049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" sz="3000" b="1" i="0" u="none" strike="noStrike" cap="none" baseline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Templates</a:t>
            </a:r>
          </a:p>
        </p:txBody>
      </p:sp>
      <p:sp>
        <p:nvSpPr>
          <p:cNvPr id="9" name="Shape 147"/>
          <p:cNvSpPr/>
          <p:nvPr/>
        </p:nvSpPr>
        <p:spPr>
          <a:xfrm>
            <a:off x="5086385" y="2739607"/>
            <a:ext cx="4326000" cy="5049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" sz="3000" b="1" i="0" u="none" strike="noStrike" cap="none" baseline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Shadow DOM</a:t>
            </a:r>
          </a:p>
        </p:txBody>
      </p:sp>
      <p:sp>
        <p:nvSpPr>
          <p:cNvPr id="10" name="Shape 148"/>
          <p:cNvSpPr/>
          <p:nvPr/>
        </p:nvSpPr>
        <p:spPr>
          <a:xfrm>
            <a:off x="5086386" y="3705546"/>
            <a:ext cx="3473099" cy="5049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" sz="3000" b="1" i="0" u="none" strike="noStrike" cap="none" baseline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HTML Imports</a:t>
            </a:r>
          </a:p>
        </p:txBody>
      </p:sp>
    </p:spTree>
    <p:extLst>
      <p:ext uri="{BB962C8B-B14F-4D97-AF65-F5344CB8AC3E}">
        <p14:creationId xmlns:p14="http://schemas.microsoft.com/office/powerpoint/2010/main" val="2085147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76"/>
          <a:stretch/>
        </p:blipFill>
        <p:spPr>
          <a:xfrm>
            <a:off x="-110533" y="0"/>
            <a:ext cx="937993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480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DEMO: Web Components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3838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 txBox="1">
            <a:spLocks noGrp="1"/>
          </p:cNvSpPr>
          <p:nvPr>
            <p:ph type="title"/>
          </p:nvPr>
        </p:nvSpPr>
        <p:spPr>
          <a:xfrm>
            <a:off x="622300" y="150825"/>
            <a:ext cx="7934399" cy="4863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smtClean="0"/>
              <a:t>AGENDA</a:t>
            </a:r>
            <a:endParaRPr lang="en" dirty="0"/>
          </a:p>
        </p:txBody>
      </p:sp>
      <p:sp>
        <p:nvSpPr>
          <p:cNvPr id="142" name="Shape 142"/>
          <p:cNvSpPr/>
          <p:nvPr/>
        </p:nvSpPr>
        <p:spPr>
          <a:xfrm>
            <a:off x="1251559" y="2203908"/>
            <a:ext cx="2048399" cy="176400"/>
          </a:xfrm>
          <a:prstGeom prst="rect">
            <a:avLst/>
          </a:prstGeom>
          <a:solidFill>
            <a:srgbClr val="7BB24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43" name="Shape 143"/>
          <p:cNvSpPr/>
          <p:nvPr/>
        </p:nvSpPr>
        <p:spPr>
          <a:xfrm>
            <a:off x="3577182" y="2203908"/>
            <a:ext cx="2048399" cy="176400"/>
          </a:xfrm>
          <a:prstGeom prst="rect">
            <a:avLst/>
          </a:prstGeom>
          <a:solidFill>
            <a:srgbClr val="3193D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44" name="Shape 144"/>
          <p:cNvSpPr/>
          <p:nvPr/>
        </p:nvSpPr>
        <p:spPr>
          <a:xfrm>
            <a:off x="5902805" y="2203908"/>
            <a:ext cx="2048399" cy="176400"/>
          </a:xfrm>
          <a:prstGeom prst="rect">
            <a:avLst/>
          </a:prstGeom>
          <a:solidFill>
            <a:srgbClr val="DC463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46" name="Shape 146"/>
          <p:cNvSpPr txBox="1"/>
          <p:nvPr/>
        </p:nvSpPr>
        <p:spPr>
          <a:xfrm>
            <a:off x="1251559" y="1671434"/>
            <a:ext cx="2048399" cy="303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000" b="1" dirty="0" smtClean="0">
                <a:solidFill>
                  <a:srgbClr val="66666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NETWORKING</a:t>
            </a:r>
            <a:endParaRPr lang="en" b="1" dirty="0">
              <a:solidFill>
                <a:srgbClr val="666666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47" name="Shape 147"/>
          <p:cNvSpPr txBox="1"/>
          <p:nvPr/>
        </p:nvSpPr>
        <p:spPr>
          <a:xfrm>
            <a:off x="3577182" y="1566134"/>
            <a:ext cx="2048399" cy="514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000" b="1" dirty="0" smtClean="0">
                <a:solidFill>
                  <a:srgbClr val="66666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RUNTIME</a:t>
            </a:r>
            <a:endParaRPr lang="en" b="1" dirty="0">
              <a:solidFill>
                <a:srgbClr val="666666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48" name="Shape 148"/>
          <p:cNvSpPr txBox="1"/>
          <p:nvPr/>
        </p:nvSpPr>
        <p:spPr>
          <a:xfrm>
            <a:off x="5902805" y="1671434"/>
            <a:ext cx="2048399" cy="303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000" b="1" dirty="0" smtClean="0">
                <a:solidFill>
                  <a:srgbClr val="66666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USER INTERFACE</a:t>
            </a:r>
            <a:endParaRPr lang="en" sz="2000" b="1" dirty="0">
              <a:solidFill>
                <a:srgbClr val="666666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50" name="Shape 150"/>
          <p:cNvSpPr txBox="1"/>
          <p:nvPr/>
        </p:nvSpPr>
        <p:spPr>
          <a:xfrm>
            <a:off x="1251559" y="2562610"/>
            <a:ext cx="2048399" cy="1558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600" dirty="0" smtClean="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HTTP/2</a:t>
            </a:r>
            <a:endParaRPr lang="en" sz="1600" dirty="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600" dirty="0" err="1" smtClean="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WebRTC</a:t>
            </a:r>
            <a:r>
              <a:rPr lang="en-US" sz="1600" dirty="0" smtClean="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/ORTC</a:t>
            </a:r>
            <a:endParaRPr lang="en" sz="1600" dirty="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1" name="Shape 151"/>
          <p:cNvSpPr txBox="1"/>
          <p:nvPr/>
        </p:nvSpPr>
        <p:spPr>
          <a:xfrm>
            <a:off x="3532410" y="2562610"/>
            <a:ext cx="2370394" cy="1558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600" dirty="0" err="1" smtClean="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EcmaScript</a:t>
            </a:r>
            <a:r>
              <a:rPr lang="en-US" sz="1600" dirty="0" smtClean="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 2015 (ES6)</a:t>
            </a:r>
          </a:p>
          <a:p>
            <a:pPr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600" dirty="0" err="1" smtClean="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WebAssembly</a:t>
            </a:r>
            <a:r>
              <a:rPr lang="en-US" sz="1600" dirty="0" smtClean="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/</a:t>
            </a:r>
            <a:r>
              <a:rPr lang="en-US" sz="1600" dirty="0" err="1" smtClean="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ASM.js</a:t>
            </a:r>
            <a:endParaRPr lang="en" sz="1600" dirty="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2" name="Shape 152"/>
          <p:cNvSpPr txBox="1"/>
          <p:nvPr/>
        </p:nvSpPr>
        <p:spPr>
          <a:xfrm>
            <a:off x="5902804" y="2562610"/>
            <a:ext cx="2048399" cy="1558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600" dirty="0" smtClean="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Web Components</a:t>
            </a:r>
          </a:p>
        </p:txBody>
      </p:sp>
      <p:sp>
        <p:nvSpPr>
          <p:cNvPr id="2" name="Rectangle 1"/>
          <p:cNvSpPr/>
          <p:nvPr/>
        </p:nvSpPr>
        <p:spPr>
          <a:xfrm>
            <a:off x="844591" y="3841447"/>
            <a:ext cx="77460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>
                <a:latin typeface="Monotype Sorts" charset="2"/>
                <a:ea typeface="Monotype Sorts" charset="2"/>
                <a:cs typeface="Monotype Sorts" charset="2"/>
              </a:rPr>
              <a:t>g</a:t>
            </a:r>
            <a:r>
              <a:rPr lang="en-US" sz="2400" smtClean="0">
                <a:latin typeface="Monotype Sorts" charset="2"/>
                <a:ea typeface="Monotype Sorts" charset="2"/>
                <a:cs typeface="Monotype Sorts" charset="2"/>
              </a:rPr>
              <a:t>it</a:t>
            </a:r>
            <a:r>
              <a:rPr lang="en-US" sz="2400" dirty="0" smtClean="0">
                <a:latin typeface="Monotype Sorts" charset="2"/>
                <a:ea typeface="Monotype Sorts" charset="2"/>
                <a:cs typeface="Monotype Sorts" charset="2"/>
              </a:rPr>
              <a:t> clone https</a:t>
            </a:r>
            <a:r>
              <a:rPr lang="en-US" sz="2400" dirty="0">
                <a:latin typeface="Monotype Sorts" charset="2"/>
                <a:ea typeface="Monotype Sorts" charset="2"/>
                <a:cs typeface="Monotype Sorts" charset="2"/>
              </a:rPr>
              <a:t>://</a:t>
            </a:r>
            <a:r>
              <a:rPr lang="en-US" sz="2400" dirty="0" err="1">
                <a:latin typeface="Monotype Sorts" charset="2"/>
                <a:ea typeface="Monotype Sorts" charset="2"/>
                <a:cs typeface="Monotype Sorts" charset="2"/>
              </a:rPr>
              <a:t>github.com</a:t>
            </a:r>
            <a:r>
              <a:rPr lang="en-US" sz="2400" dirty="0">
                <a:latin typeface="Monotype Sorts" charset="2"/>
                <a:ea typeface="Monotype Sorts" charset="2"/>
                <a:cs typeface="Monotype Sorts" charset="2"/>
              </a:rPr>
              <a:t>/</a:t>
            </a:r>
            <a:r>
              <a:rPr lang="en-US" sz="2400" dirty="0" err="1">
                <a:latin typeface="Monotype Sorts" charset="2"/>
                <a:ea typeface="Monotype Sorts" charset="2"/>
                <a:cs typeface="Monotype Sorts" charset="2"/>
              </a:rPr>
              <a:t>spugachev</a:t>
            </a:r>
            <a:r>
              <a:rPr lang="en-US" sz="2400" dirty="0">
                <a:latin typeface="Monotype Sorts" charset="2"/>
                <a:ea typeface="Monotype Sorts" charset="2"/>
                <a:cs typeface="Monotype Sorts" charset="2"/>
              </a:rPr>
              <a:t>/DevDayKyiv2015.git</a:t>
            </a:r>
          </a:p>
        </p:txBody>
      </p:sp>
    </p:spTree>
    <p:extLst>
      <p:ext uri="{BB962C8B-B14F-4D97-AF65-F5344CB8AC3E}">
        <p14:creationId xmlns:p14="http://schemas.microsoft.com/office/powerpoint/2010/main" val="357382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4443" y="-15905"/>
            <a:ext cx="7048367" cy="5159405"/>
          </a:xfrm>
          <a:prstGeom prst="rect">
            <a:avLst/>
          </a:prstGeom>
        </p:spPr>
      </p:pic>
      <p:sp>
        <p:nvSpPr>
          <p:cNvPr id="8" name="Shape 52"/>
          <p:cNvSpPr/>
          <p:nvPr/>
        </p:nvSpPr>
        <p:spPr>
          <a:xfrm>
            <a:off x="496161" y="1566510"/>
            <a:ext cx="3828189" cy="2062515"/>
          </a:xfrm>
          <a:prstGeom prst="rect">
            <a:avLst/>
          </a:prstGeom>
          <a:solidFill>
            <a:srgbClr val="3193D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583506" y="1706640"/>
            <a:ext cx="4113728" cy="823722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algn="l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tabLst>
                <a:tab pos="1504361" algn="l"/>
              </a:tabLst>
              <a:defRPr lang="en-US" sz="4400" b="0" kern="1200" cap="none" spc="-113" baseline="0" dirty="0">
                <a:ln w="3175">
                  <a:noFill/>
                </a:ln>
                <a:gradFill>
                  <a:gsLst>
                    <a:gs pos="0">
                      <a:schemeClr val="bg2"/>
                    </a:gs>
                    <a:gs pos="100000">
                      <a:schemeClr val="bg2"/>
                    </a:gs>
                  </a:gsLst>
                  <a:lin ang="5400000" scaled="0"/>
                </a:gradFill>
                <a:effectLst/>
                <a:latin typeface="Segoe Light" pitchFamily="34" charset="0"/>
                <a:ea typeface="+mn-ea"/>
                <a:cs typeface="+mn-cs"/>
              </a:defRPr>
            </a:lvl1pPr>
          </a:lstStyle>
          <a:p>
            <a:pPr defTabSz="685813"/>
            <a:r>
              <a:rPr lang="en-US" sz="5400" spc="-150" dirty="0" smtClean="0">
                <a:gradFill>
                  <a:gsLst>
                    <a:gs pos="0">
                      <a:srgbClr val="F3F3F4"/>
                    </a:gs>
                    <a:gs pos="100000">
                      <a:srgbClr val="F3F3F4"/>
                    </a:gs>
                  </a:gsLst>
                  <a:lin ang="5400000" scaled="0"/>
                </a:gradFill>
                <a:latin typeface="Calibri" charset="0"/>
                <a:ea typeface="Calibri" charset="0"/>
                <a:cs typeface="Calibri" charset="0"/>
              </a:rPr>
              <a:t>Questions</a:t>
            </a:r>
            <a:r>
              <a:rPr sz="5400" spc="-150" dirty="0" smtClean="0">
                <a:gradFill>
                  <a:gsLst>
                    <a:gs pos="0">
                      <a:srgbClr val="F3F3F4"/>
                    </a:gs>
                    <a:gs pos="100000">
                      <a:srgbClr val="F3F3F4"/>
                    </a:gs>
                  </a:gsLst>
                  <a:lin ang="5400000" scaled="0"/>
                </a:gradFill>
              </a:rPr>
              <a:t>?</a:t>
            </a:r>
            <a:endParaRPr sz="2800" dirty="0">
              <a:gradFill>
                <a:gsLst>
                  <a:gs pos="0">
                    <a:srgbClr val="F3F3F4"/>
                  </a:gs>
                  <a:gs pos="100000">
                    <a:srgbClr val="F3F3F4"/>
                  </a:gs>
                </a:gsLst>
                <a:lin ang="5400000" scaled="0"/>
              </a:gra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03421" y="2585031"/>
            <a:ext cx="4044803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14202"/>
            <a:r>
              <a:rPr lang="en-US" sz="2800" spc="-150" dirty="0" smtClean="0">
                <a:solidFill>
                  <a:srgbClr val="FFFFFF"/>
                </a:solidFill>
              </a:rPr>
              <a:t>Sergey Pugachev</a:t>
            </a:r>
            <a:endParaRPr lang="ru-RU" sz="2800" spc="-150" dirty="0">
              <a:solidFill>
                <a:srgbClr val="FFFFFF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03421" y="3018048"/>
            <a:ext cx="3231059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14202"/>
            <a:r>
              <a:rPr lang="en-US" sz="2800" spc="-150" dirty="0">
                <a:solidFill>
                  <a:srgbClr val="FFFFFF"/>
                </a:solidFill>
              </a:rPr>
              <a:t>@</a:t>
            </a:r>
            <a:r>
              <a:rPr lang="en-US" sz="2800" spc="-150" dirty="0" err="1">
                <a:solidFill>
                  <a:srgbClr val="FFFFFF"/>
                </a:solidFill>
              </a:rPr>
              <a:t>spugachev</a:t>
            </a:r>
            <a:endParaRPr lang="ru-RU" sz="2800" spc="-15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5320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 txBox="1">
            <a:spLocks noGrp="1"/>
          </p:cNvSpPr>
          <p:nvPr>
            <p:ph type="title"/>
          </p:nvPr>
        </p:nvSpPr>
        <p:spPr>
          <a:xfrm>
            <a:off x="622300" y="150825"/>
            <a:ext cx="7934399" cy="4863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smtClean="0"/>
              <a:t>AGENDA</a:t>
            </a:r>
            <a:endParaRPr lang="en" dirty="0"/>
          </a:p>
        </p:txBody>
      </p:sp>
      <p:sp>
        <p:nvSpPr>
          <p:cNvPr id="142" name="Shape 142"/>
          <p:cNvSpPr/>
          <p:nvPr/>
        </p:nvSpPr>
        <p:spPr>
          <a:xfrm>
            <a:off x="1251559" y="2203908"/>
            <a:ext cx="2048399" cy="176400"/>
          </a:xfrm>
          <a:prstGeom prst="rect">
            <a:avLst/>
          </a:prstGeom>
          <a:solidFill>
            <a:srgbClr val="7BB24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43" name="Shape 143"/>
          <p:cNvSpPr/>
          <p:nvPr/>
        </p:nvSpPr>
        <p:spPr>
          <a:xfrm>
            <a:off x="3577182" y="2203908"/>
            <a:ext cx="2048399" cy="176400"/>
          </a:xfrm>
          <a:prstGeom prst="rect">
            <a:avLst/>
          </a:prstGeom>
          <a:solidFill>
            <a:srgbClr val="3193D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44" name="Shape 144"/>
          <p:cNvSpPr/>
          <p:nvPr/>
        </p:nvSpPr>
        <p:spPr>
          <a:xfrm>
            <a:off x="5902805" y="2203908"/>
            <a:ext cx="2048399" cy="176400"/>
          </a:xfrm>
          <a:prstGeom prst="rect">
            <a:avLst/>
          </a:prstGeom>
          <a:solidFill>
            <a:srgbClr val="DC463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46" name="Shape 146"/>
          <p:cNvSpPr txBox="1"/>
          <p:nvPr/>
        </p:nvSpPr>
        <p:spPr>
          <a:xfrm>
            <a:off x="1251559" y="1671434"/>
            <a:ext cx="2048399" cy="303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000" b="1" dirty="0" smtClean="0">
                <a:solidFill>
                  <a:srgbClr val="66666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NETWORKING</a:t>
            </a:r>
            <a:endParaRPr lang="en" b="1" dirty="0">
              <a:solidFill>
                <a:srgbClr val="666666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47" name="Shape 147"/>
          <p:cNvSpPr txBox="1"/>
          <p:nvPr/>
        </p:nvSpPr>
        <p:spPr>
          <a:xfrm>
            <a:off x="3577182" y="1566134"/>
            <a:ext cx="2048399" cy="514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000" b="1" dirty="0" smtClean="0">
                <a:solidFill>
                  <a:srgbClr val="66666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RUNTIME</a:t>
            </a:r>
            <a:endParaRPr lang="en" b="1" dirty="0">
              <a:solidFill>
                <a:srgbClr val="666666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48" name="Shape 148"/>
          <p:cNvSpPr txBox="1"/>
          <p:nvPr/>
        </p:nvSpPr>
        <p:spPr>
          <a:xfrm>
            <a:off x="5902805" y="1671434"/>
            <a:ext cx="2048399" cy="303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000" b="1" dirty="0" smtClean="0">
                <a:solidFill>
                  <a:srgbClr val="66666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USER INTERFACE</a:t>
            </a:r>
            <a:endParaRPr lang="en" sz="2000" b="1" dirty="0">
              <a:solidFill>
                <a:srgbClr val="666666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50" name="Shape 150"/>
          <p:cNvSpPr txBox="1"/>
          <p:nvPr/>
        </p:nvSpPr>
        <p:spPr>
          <a:xfrm>
            <a:off x="1251559" y="2562610"/>
            <a:ext cx="2048399" cy="1558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600" dirty="0" smtClean="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HTTP/2</a:t>
            </a:r>
            <a:endParaRPr lang="en" sz="1600" dirty="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600" dirty="0" err="1" smtClean="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WebRTC</a:t>
            </a:r>
            <a:r>
              <a:rPr lang="en-US" sz="1600" dirty="0" smtClean="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/ORTC</a:t>
            </a:r>
            <a:endParaRPr lang="en" sz="1600" dirty="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1" name="Shape 151"/>
          <p:cNvSpPr txBox="1"/>
          <p:nvPr/>
        </p:nvSpPr>
        <p:spPr>
          <a:xfrm>
            <a:off x="3532410" y="2562610"/>
            <a:ext cx="2370394" cy="1558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600" dirty="0" err="1" smtClean="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EcmaScript</a:t>
            </a:r>
            <a:r>
              <a:rPr lang="en-US" sz="1600" dirty="0" smtClean="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 2015 (ES6)</a:t>
            </a:r>
          </a:p>
          <a:p>
            <a:pPr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600" dirty="0" err="1" smtClean="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WebAssembly</a:t>
            </a:r>
            <a:r>
              <a:rPr lang="en-US" sz="1600" dirty="0" smtClean="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/</a:t>
            </a:r>
            <a:r>
              <a:rPr lang="en-US" sz="1600" dirty="0" err="1" smtClean="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ASM.js</a:t>
            </a:r>
            <a:endParaRPr lang="en" sz="1600" dirty="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2" name="Shape 152"/>
          <p:cNvSpPr txBox="1"/>
          <p:nvPr/>
        </p:nvSpPr>
        <p:spPr>
          <a:xfrm>
            <a:off x="5902804" y="2562610"/>
            <a:ext cx="2048399" cy="1558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600" dirty="0" smtClean="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Web Components</a:t>
            </a:r>
          </a:p>
        </p:txBody>
      </p:sp>
    </p:spTree>
    <p:extLst>
      <p:ext uri="{BB962C8B-B14F-4D97-AF65-F5344CB8AC3E}">
        <p14:creationId xmlns:p14="http://schemas.microsoft.com/office/powerpoint/2010/main" val="145757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2" grpId="0" animBg="1"/>
      <p:bldP spid="143" grpId="0" animBg="1"/>
      <p:bldP spid="144" grpId="0" animBg="1"/>
      <p:bldP spid="146" grpId="0"/>
      <p:bldP spid="147" grpId="0"/>
      <p:bldP spid="148" grpId="0"/>
      <p:bldP spid="150" grpId="0"/>
      <p:bldP spid="151" grpId="0"/>
      <p:bldP spid="15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1. NETWORKING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567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/>
          <p:nvPr/>
        </p:nvSpPr>
        <p:spPr>
          <a:xfrm>
            <a:off x="0" y="138847"/>
            <a:ext cx="425099" cy="398399"/>
          </a:xfrm>
          <a:prstGeom prst="rect">
            <a:avLst/>
          </a:prstGeom>
          <a:solidFill>
            <a:srgbClr val="7BB24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05" name="Shape 205"/>
          <p:cNvSpPr txBox="1"/>
          <p:nvPr/>
        </p:nvSpPr>
        <p:spPr>
          <a:xfrm>
            <a:off x="425100" y="186097"/>
            <a:ext cx="2048399" cy="303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b="1" dirty="0" smtClean="0">
                <a:solidFill>
                  <a:srgbClr val="66666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HTTP/1.1</a:t>
            </a:r>
            <a:endParaRPr lang="en" sz="1800" b="1" dirty="0">
              <a:solidFill>
                <a:srgbClr val="666666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674493"/>
            <a:ext cx="9144001" cy="3905458"/>
          </a:xfrm>
          <a:prstGeom prst="rect">
            <a:avLst/>
          </a:prstGeom>
        </p:spPr>
      </p:pic>
      <p:sp>
        <p:nvSpPr>
          <p:cNvPr id="56" name="Shape 137"/>
          <p:cNvSpPr txBox="1">
            <a:spLocks/>
          </p:cNvSpPr>
          <p:nvPr/>
        </p:nvSpPr>
        <p:spPr>
          <a:xfrm>
            <a:off x="425099" y="691139"/>
            <a:ext cx="6479324" cy="3812624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173831" marR="0" indent="-17383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Font typeface="Arial"/>
              <a:buNone/>
              <a:defRPr sz="2700" b="0" i="0" u="none" strike="noStrike" cap="none" baseline="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0" algn="l" rtl="0">
              <a:spcBef>
                <a:spcPts val="0"/>
              </a:spcBef>
              <a:defRPr/>
            </a:lvl2pPr>
            <a:lvl3pPr marL="0" marR="0" indent="0" algn="l" rtl="0">
              <a:spcBef>
                <a:spcPts val="0"/>
              </a:spcBef>
              <a:defRPr/>
            </a:lvl3pPr>
            <a:lvl4pPr marL="0" marR="0" indent="0" algn="l" rtl="0">
              <a:spcBef>
                <a:spcPts val="0"/>
              </a:spcBef>
              <a:defRPr/>
            </a:lvl4pPr>
            <a:lvl5pPr marL="0" marR="0" indent="0" algn="l" rtl="0">
              <a:spcBef>
                <a:spcPts val="0"/>
              </a:spcBef>
              <a:defRPr/>
            </a:lvl5pPr>
            <a:lvl6pPr marL="0" marR="0" indent="0" algn="l" rtl="0">
              <a:spcBef>
                <a:spcPts val="0"/>
              </a:spcBef>
              <a:defRPr/>
            </a:lvl6pPr>
            <a:lvl7pPr marL="0" marR="0" indent="0" algn="l" rtl="0">
              <a:spcBef>
                <a:spcPts val="0"/>
              </a:spcBef>
              <a:defRPr/>
            </a:lvl7pPr>
            <a:lvl8pPr marL="0" marR="0" indent="0" algn="l" rtl="0">
              <a:spcBef>
                <a:spcPts val="0"/>
              </a:spcBef>
              <a:defRPr/>
            </a:lvl8pPr>
            <a:lvl9pPr marL="0" marR="0" indent="0" algn="l" rtl="0">
              <a:spcBef>
                <a:spcPts val="0"/>
              </a:spcBef>
              <a:defRPr/>
            </a:lvl9pPr>
          </a:lstStyle>
          <a:p>
            <a:pPr marL="0" marR="0" lvl="0" indent="-173831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0E0E0"/>
              </a:buClr>
              <a:buSzTx/>
              <a:buFont typeface="Arial"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 smtClean="0">
                <a:ln>
                  <a:noFill/>
                </a:ln>
                <a:solidFill>
                  <a:srgbClr val="00FF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  <a:rtl val="0"/>
              </a:rPr>
              <a:t>$&gt; </a:t>
            </a:r>
            <a:r>
              <a:rPr kumimoji="0" lang="en-US" sz="1050" b="1" i="0" u="none" strike="noStrike" kern="0" cap="none" spc="0" normalizeH="0" baseline="0" noProof="0" dirty="0" smtClean="0">
                <a:ln>
                  <a:noFill/>
                </a:ln>
                <a:solidFill>
                  <a:srgbClr val="00FF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  <a:rtl val="0"/>
              </a:rPr>
              <a:t>telnet spugachev.com 80</a:t>
            </a:r>
          </a:p>
          <a:p>
            <a:pPr marL="0" marR="0" lvl="0" indent="-173831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0E0E0"/>
              </a:buClr>
              <a:buSzTx/>
              <a:buFont typeface="Arial"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 smtClean="0">
                <a:ln>
                  <a:noFill/>
                </a:ln>
                <a:solidFill>
                  <a:srgbClr val="E0E0E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  <a:rtl val="0"/>
              </a:rPr>
              <a:t>Connected to 74.125.xxx.xxx</a:t>
            </a:r>
          </a:p>
          <a:p>
            <a:pPr marL="0" marR="0" lvl="0" indent="-173831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0E0E0"/>
              </a:buClr>
              <a:buSzTx/>
              <a:buFont typeface="Arial"/>
              <a:buNone/>
              <a:tabLst/>
              <a:defRPr/>
            </a:pPr>
            <a:endParaRPr kumimoji="0" lang="en-US" sz="1050" b="0" i="0" u="none" strike="noStrike" kern="0" cap="none" spc="0" normalizeH="0" baseline="0" noProof="0" dirty="0" smtClean="0">
              <a:ln>
                <a:noFill/>
              </a:ln>
              <a:solidFill>
                <a:srgbClr val="E0E0E0"/>
              </a:solidFill>
              <a:effectLst/>
              <a:uLnTx/>
              <a:uFillTx/>
              <a:latin typeface="Consolas"/>
              <a:ea typeface="Consolas"/>
              <a:cs typeface="Consolas"/>
              <a:sym typeface="Consolas"/>
              <a:rtl val="0"/>
            </a:endParaRPr>
          </a:p>
          <a:p>
            <a:pPr marL="0" marR="0" lvl="0" indent="-173831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91666"/>
              <a:buFont typeface="Arial"/>
              <a:buNone/>
              <a:tabLst/>
              <a:defRPr/>
            </a:pPr>
            <a:r>
              <a:rPr kumimoji="0" lang="en-US" sz="1050" b="1" i="0" u="none" strike="noStrike" kern="0" cap="none" spc="0" normalizeH="0" baseline="0" noProof="0" dirty="0" smtClean="0">
                <a:ln>
                  <a:noFill/>
                </a:ln>
                <a:solidFill>
                  <a:srgbClr val="FFCC4D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  <a:rtl val="0"/>
              </a:rPr>
              <a:t>GET /index.html HTTP/1.1</a:t>
            </a:r>
          </a:p>
          <a:p>
            <a:pPr marL="0" marR="0" lvl="0" indent="-173831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91666"/>
              <a:buFont typeface="Arial"/>
              <a:buNone/>
              <a:tabLst/>
              <a:defRPr/>
            </a:pPr>
            <a:r>
              <a:rPr kumimoji="0" lang="en-US" sz="1050" b="1" i="0" u="none" strike="noStrike" kern="0" cap="none" spc="0" normalizeH="0" baseline="0" noProof="0" dirty="0" smtClean="0">
                <a:ln>
                  <a:noFill/>
                </a:ln>
                <a:solidFill>
                  <a:srgbClr val="FFCC4D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  <a:rtl val="0"/>
              </a:rPr>
              <a:t>Host: website.org</a:t>
            </a:r>
          </a:p>
          <a:p>
            <a:pPr marL="0" marR="0" lvl="0" indent="-173831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91666"/>
              <a:buFont typeface="Arial"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 smtClean="0">
                <a:ln>
                  <a:noFill/>
                </a:ln>
                <a:solidFill>
                  <a:srgbClr val="E0E0E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  <a:rtl val="0"/>
              </a:rPr>
              <a:t>User-Agent: Mozilla/5.0 (Macintosh; Intel Mac OS X 10_7_4)... (snip)</a:t>
            </a:r>
          </a:p>
          <a:p>
            <a:pPr marL="0" marR="0" lvl="0" indent="-173831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91666"/>
              <a:buFont typeface="Arial"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 smtClean="0">
                <a:ln>
                  <a:noFill/>
                </a:ln>
                <a:solidFill>
                  <a:srgbClr val="E0E0E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  <a:rtl val="0"/>
              </a:rPr>
              <a:t>Accept: text/</a:t>
            </a:r>
            <a:r>
              <a:rPr kumimoji="0" lang="en-US" sz="105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E0E0E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  <a:rtl val="0"/>
              </a:rPr>
              <a:t>html,application</a:t>
            </a:r>
            <a:r>
              <a:rPr kumimoji="0" lang="en-US" sz="1050" b="0" i="0" u="none" strike="noStrike" kern="0" cap="none" spc="0" normalizeH="0" baseline="0" noProof="0" dirty="0" smtClean="0">
                <a:ln>
                  <a:noFill/>
                </a:ln>
                <a:solidFill>
                  <a:srgbClr val="E0E0E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  <a:rtl val="0"/>
              </a:rPr>
              <a:t>/</a:t>
            </a:r>
            <a:r>
              <a:rPr kumimoji="0" lang="en-US" sz="105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E0E0E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  <a:rtl val="0"/>
              </a:rPr>
              <a:t>xhtml+xml,application</a:t>
            </a:r>
            <a:r>
              <a:rPr kumimoji="0" lang="en-US" sz="1050" b="0" i="0" u="none" strike="noStrike" kern="0" cap="none" spc="0" normalizeH="0" baseline="0" noProof="0" dirty="0" smtClean="0">
                <a:ln>
                  <a:noFill/>
                </a:ln>
                <a:solidFill>
                  <a:srgbClr val="E0E0E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  <a:rtl val="0"/>
              </a:rPr>
              <a:t>/</a:t>
            </a:r>
            <a:r>
              <a:rPr kumimoji="0" lang="en-US" sz="105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E0E0E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  <a:rtl val="0"/>
              </a:rPr>
              <a:t>xml;q</a:t>
            </a:r>
            <a:r>
              <a:rPr kumimoji="0" lang="en-US" sz="1050" b="0" i="0" u="none" strike="noStrike" kern="0" cap="none" spc="0" normalizeH="0" baseline="0" noProof="0" dirty="0" smtClean="0">
                <a:ln>
                  <a:noFill/>
                </a:ln>
                <a:solidFill>
                  <a:srgbClr val="E0E0E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  <a:rtl val="0"/>
              </a:rPr>
              <a:t>=0.9,*/*;q=0.8</a:t>
            </a:r>
          </a:p>
          <a:p>
            <a:pPr marL="0" marR="0" lvl="0" indent="-173831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91666"/>
              <a:buFont typeface="Arial"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 smtClean="0">
                <a:ln>
                  <a:noFill/>
                </a:ln>
                <a:solidFill>
                  <a:srgbClr val="E0E0E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  <a:rtl val="0"/>
              </a:rPr>
              <a:t>Accept-Encoding: </a:t>
            </a:r>
            <a:r>
              <a:rPr kumimoji="0" lang="en-US" sz="105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E0E0E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  <a:rtl val="0"/>
              </a:rPr>
              <a:t>gzip,deflate,sdch</a:t>
            </a:r>
            <a:endParaRPr kumimoji="0" lang="en-US" sz="1050" b="0" i="0" u="none" strike="noStrike" kern="0" cap="none" spc="0" normalizeH="0" baseline="0" noProof="0" dirty="0" smtClean="0">
              <a:ln>
                <a:noFill/>
              </a:ln>
              <a:solidFill>
                <a:srgbClr val="E0E0E0"/>
              </a:solidFill>
              <a:effectLst/>
              <a:uLnTx/>
              <a:uFillTx/>
              <a:latin typeface="Consolas"/>
              <a:ea typeface="Consolas"/>
              <a:cs typeface="Consolas"/>
              <a:sym typeface="Consolas"/>
              <a:rtl val="0"/>
            </a:endParaRPr>
          </a:p>
          <a:p>
            <a:pPr marL="0" marR="0" lvl="0" indent="-173831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91666"/>
              <a:buFont typeface="Arial"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 smtClean="0">
                <a:ln>
                  <a:noFill/>
                </a:ln>
                <a:solidFill>
                  <a:srgbClr val="E0E0E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  <a:rtl val="0"/>
              </a:rPr>
              <a:t>Accept-Language: </a:t>
            </a:r>
            <a:r>
              <a:rPr kumimoji="0" lang="en-US" sz="105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E0E0E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  <a:rtl val="0"/>
              </a:rPr>
              <a:t>en-US,en;q</a:t>
            </a:r>
            <a:r>
              <a:rPr kumimoji="0" lang="en-US" sz="1050" b="0" i="0" u="none" strike="noStrike" kern="0" cap="none" spc="0" normalizeH="0" baseline="0" noProof="0" dirty="0" smtClean="0">
                <a:ln>
                  <a:noFill/>
                </a:ln>
                <a:solidFill>
                  <a:srgbClr val="E0E0E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  <a:rtl val="0"/>
              </a:rPr>
              <a:t>=0.8</a:t>
            </a:r>
          </a:p>
          <a:p>
            <a:pPr marL="0" marR="0" lvl="0" indent="-173831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050" b="0" i="0" u="none" strike="noStrike" kern="0" cap="none" spc="0" normalizeH="0" baseline="0" noProof="0" dirty="0" smtClean="0">
              <a:ln>
                <a:noFill/>
              </a:ln>
              <a:solidFill>
                <a:srgbClr val="E0E0E0"/>
              </a:solidFill>
              <a:effectLst/>
              <a:uLnTx/>
              <a:uFillTx/>
              <a:latin typeface="Consolas"/>
              <a:ea typeface="Consolas"/>
              <a:cs typeface="Consolas"/>
              <a:sym typeface="Consolas"/>
              <a:rtl val="0"/>
            </a:endParaRPr>
          </a:p>
          <a:p>
            <a:pPr marL="0" marR="0" lvl="0" indent="-173831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91666"/>
              <a:buFont typeface="Arial"/>
              <a:buNone/>
              <a:tabLst/>
              <a:defRPr/>
            </a:pPr>
            <a:r>
              <a:rPr kumimoji="0" lang="en-US" sz="1050" b="1" i="0" u="none" strike="noStrike" kern="0" cap="none" spc="0" normalizeH="0" baseline="0" noProof="0" dirty="0" smtClean="0">
                <a:ln>
                  <a:noFill/>
                </a:ln>
                <a:solidFill>
                  <a:srgbClr val="FFCC4D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  <a:rtl val="0"/>
              </a:rPr>
              <a:t>HTTP/1.1 200 OK</a:t>
            </a:r>
          </a:p>
          <a:p>
            <a:pPr marL="0" marR="0" lvl="0" indent="-173831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0E0E0"/>
              </a:buClr>
              <a:buSzTx/>
              <a:buFont typeface="Arial"/>
              <a:buNone/>
              <a:tabLst/>
              <a:defRPr/>
            </a:pPr>
            <a:r>
              <a:rPr kumimoji="0" lang="en-US" sz="1050" b="1" i="0" u="none" strike="noStrike" kern="0" cap="none" spc="0" normalizeH="0" baseline="0" noProof="0" dirty="0" smtClean="0">
                <a:ln>
                  <a:noFill/>
                </a:ln>
                <a:solidFill>
                  <a:srgbClr val="FFCC4D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  <a:rtl val="0"/>
              </a:rPr>
              <a:t>Connection: keep-alive</a:t>
            </a:r>
          </a:p>
          <a:p>
            <a:pPr marL="0" marR="0" lvl="0" indent="-173831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0E0E0"/>
              </a:buClr>
              <a:buSzTx/>
              <a:buFont typeface="Arial"/>
              <a:buNone/>
              <a:tabLst/>
              <a:defRPr/>
            </a:pPr>
            <a:r>
              <a:rPr kumimoji="0" lang="en-US" sz="1050" b="1" i="0" u="none" strike="noStrike" kern="0" cap="none" spc="0" normalizeH="0" baseline="0" noProof="0" dirty="0" smtClean="0">
                <a:ln>
                  <a:noFill/>
                </a:ln>
                <a:solidFill>
                  <a:srgbClr val="FFCC4D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  <a:rtl val="0"/>
              </a:rPr>
              <a:t>Transfer-Encoding: chunked</a:t>
            </a:r>
          </a:p>
          <a:p>
            <a:pPr marL="0" marR="0" lvl="0" indent="-173831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91666"/>
              <a:buFont typeface="Arial"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 smtClean="0">
                <a:ln>
                  <a:noFill/>
                </a:ln>
                <a:solidFill>
                  <a:srgbClr val="E0E0E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  <a:rtl val="0"/>
              </a:rPr>
              <a:t>Server: </a:t>
            </a:r>
            <a:r>
              <a:rPr kumimoji="0" lang="en-US" sz="105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E0E0E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  <a:rtl val="0"/>
              </a:rPr>
              <a:t>nginx</a:t>
            </a:r>
            <a:r>
              <a:rPr kumimoji="0" lang="en-US" sz="1050" b="0" i="0" u="none" strike="noStrike" kern="0" cap="none" spc="0" normalizeH="0" baseline="0" noProof="0" dirty="0" smtClean="0">
                <a:ln>
                  <a:noFill/>
                </a:ln>
                <a:solidFill>
                  <a:srgbClr val="E0E0E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  <a:rtl val="0"/>
              </a:rPr>
              <a:t>/1.0.11</a:t>
            </a:r>
          </a:p>
          <a:p>
            <a:pPr marL="0" marR="0" lvl="0" indent="-173831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91666"/>
              <a:buFont typeface="Arial"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 smtClean="0">
                <a:ln>
                  <a:noFill/>
                </a:ln>
                <a:solidFill>
                  <a:srgbClr val="E0E0E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  <a:rtl val="0"/>
              </a:rPr>
              <a:t>Content-Type: text/html; charset=utf-8</a:t>
            </a:r>
          </a:p>
          <a:p>
            <a:pPr marL="0" marR="0" lvl="0" indent="-173831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91666"/>
              <a:buFont typeface="Arial"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 smtClean="0">
                <a:ln>
                  <a:noFill/>
                </a:ln>
                <a:solidFill>
                  <a:srgbClr val="E0E0E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  <a:rtl val="0"/>
              </a:rPr>
              <a:t>Expires: Wed, 25 Jul 2012 20:23:35 GMT</a:t>
            </a:r>
          </a:p>
          <a:p>
            <a:pPr marL="0" marR="0" lvl="0" indent="-173831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91666"/>
              <a:buFont typeface="Arial"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 smtClean="0">
                <a:ln>
                  <a:noFill/>
                </a:ln>
                <a:solidFill>
                  <a:srgbClr val="E0E0E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  <a:rtl val="0"/>
              </a:rPr>
              <a:t>Cache-Control: max-age=0, no-cache</a:t>
            </a:r>
          </a:p>
          <a:p>
            <a:pPr marL="0" marR="0" lvl="0" indent="-173831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050" b="0" i="0" u="none" strike="noStrike" kern="0" cap="none" spc="0" normalizeH="0" baseline="0" noProof="0" dirty="0" smtClean="0">
              <a:ln>
                <a:noFill/>
              </a:ln>
              <a:solidFill>
                <a:srgbClr val="E0E0E0"/>
              </a:solidFill>
              <a:effectLst/>
              <a:uLnTx/>
              <a:uFillTx/>
              <a:latin typeface="Consolas"/>
              <a:ea typeface="Consolas"/>
              <a:cs typeface="Consolas"/>
              <a:sym typeface="Consolas"/>
              <a:rtl val="0"/>
            </a:endParaRPr>
          </a:p>
          <a:p>
            <a:pPr marL="0" marR="0" lvl="0" indent="-173831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91666"/>
              <a:buFont typeface="Arial"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 smtClean="0">
                <a:ln>
                  <a:noFill/>
                </a:ln>
                <a:solidFill>
                  <a:srgbClr val="E0E0E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  <a:rtl val="0"/>
              </a:rPr>
              <a:t>100</a:t>
            </a:r>
          </a:p>
          <a:p>
            <a:pPr marL="0" marR="0" lvl="0" indent="-173831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91666"/>
              <a:buFont typeface="Arial"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 smtClean="0">
                <a:ln>
                  <a:noFill/>
                </a:ln>
                <a:solidFill>
                  <a:srgbClr val="E0E0E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  <a:rtl val="0"/>
              </a:rPr>
              <a:t>&lt;!</a:t>
            </a:r>
            <a:r>
              <a:rPr kumimoji="0" lang="en-US" sz="105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E0E0E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  <a:rtl val="0"/>
              </a:rPr>
              <a:t>doctype</a:t>
            </a:r>
            <a:r>
              <a:rPr kumimoji="0" lang="en-US" sz="1050" b="0" i="0" u="none" strike="noStrike" kern="0" cap="none" spc="0" normalizeH="0" baseline="0" noProof="0" dirty="0" smtClean="0">
                <a:ln>
                  <a:noFill/>
                </a:ln>
                <a:solidFill>
                  <a:srgbClr val="E0E0E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  <a:rtl val="0"/>
              </a:rPr>
              <a:t> html&gt;</a:t>
            </a:r>
          </a:p>
        </p:txBody>
      </p:sp>
      <p:sp>
        <p:nvSpPr>
          <p:cNvPr id="57" name="Shape 138"/>
          <p:cNvSpPr txBox="1"/>
          <p:nvPr/>
        </p:nvSpPr>
        <p:spPr>
          <a:xfrm>
            <a:off x="4201094" y="3794022"/>
            <a:ext cx="5644349" cy="993599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r>
              <a:rPr lang="en-US" sz="1950" b="1" i="1" dirty="0">
                <a:solidFill>
                  <a:srgbClr val="FFCC4D"/>
                </a:solidFill>
                <a:latin typeface="Open Sans"/>
                <a:ea typeface="Open Sans"/>
                <a:cs typeface="Open Sans"/>
                <a:sym typeface="Open Sans"/>
              </a:rPr>
              <a:t>HTTP 1.1</a:t>
            </a:r>
            <a:r>
              <a:rPr lang="en-US" sz="1950" i="1" dirty="0">
                <a:solidFill>
                  <a:srgbClr val="FFCC4D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950" b="1" i="1" dirty="0">
                <a:solidFill>
                  <a:srgbClr val="FFCC4D"/>
                </a:solidFill>
                <a:latin typeface="Open Sans"/>
                <a:ea typeface="Open Sans"/>
                <a:cs typeface="Open Sans"/>
                <a:sym typeface="Open Sans"/>
              </a:rPr>
              <a:t>ships as </a:t>
            </a:r>
            <a:r>
              <a:rPr lang="en-US" sz="1950" b="1" i="1" dirty="0" smtClean="0">
                <a:solidFill>
                  <a:srgbClr val="FFCC4D"/>
                </a:solidFill>
                <a:latin typeface="Open Sans"/>
                <a:ea typeface="Open Sans"/>
                <a:cs typeface="Open Sans"/>
                <a:sym typeface="Open Sans"/>
              </a:rPr>
              <a:t>RFC </a:t>
            </a:r>
            <a:r>
              <a:rPr lang="en-US" sz="1950" b="1" i="1" dirty="0">
                <a:solidFill>
                  <a:srgbClr val="FFCC4D"/>
                </a:solidFill>
                <a:latin typeface="Open Sans"/>
                <a:ea typeface="Open Sans"/>
                <a:cs typeface="Open Sans"/>
                <a:sym typeface="Open Sans"/>
              </a:rPr>
              <a:t>standard in </a:t>
            </a:r>
            <a:r>
              <a:rPr lang="en-US" sz="1950" b="1" i="1" dirty="0" smtClean="0">
                <a:solidFill>
                  <a:srgbClr val="FFCC4D"/>
                </a:solidFill>
                <a:latin typeface="Open Sans"/>
                <a:ea typeface="Open Sans"/>
                <a:cs typeface="Open Sans"/>
                <a:sym typeface="Open Sans"/>
              </a:rPr>
              <a:t>1999</a:t>
            </a:r>
            <a:endParaRPr lang="en-US" sz="1950" i="1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005965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/>
          <p:nvPr/>
        </p:nvSpPr>
        <p:spPr>
          <a:xfrm>
            <a:off x="0" y="138847"/>
            <a:ext cx="425099" cy="398399"/>
          </a:xfrm>
          <a:prstGeom prst="rect">
            <a:avLst/>
          </a:prstGeom>
          <a:solidFill>
            <a:srgbClr val="7BB24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05" name="Shape 205"/>
          <p:cNvSpPr txBox="1"/>
          <p:nvPr/>
        </p:nvSpPr>
        <p:spPr>
          <a:xfrm>
            <a:off x="425100" y="186097"/>
            <a:ext cx="7136590" cy="303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b="1" dirty="0" smtClean="0">
                <a:solidFill>
                  <a:srgbClr val="66666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HTTP/1.1 – 1999. 15 (!) years ago</a:t>
            </a:r>
            <a:endParaRPr lang="en" sz="1800" b="1" dirty="0">
              <a:solidFill>
                <a:srgbClr val="666666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1028" name="Picture 4" descr="http://i.kinja-img.com/gawker-media/image/upload/s--dPeSSMpu--/18edh1z146cjapn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100" y="787814"/>
            <a:ext cx="4973017" cy="3729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7412" y="787814"/>
            <a:ext cx="2586038" cy="3725856"/>
          </a:xfrm>
          <a:prstGeom prst="rect">
            <a:avLst/>
          </a:prstGeom>
        </p:spPr>
      </p:pic>
      <p:sp>
        <p:nvSpPr>
          <p:cNvPr id="15" name="Прямоугольник 3"/>
          <p:cNvSpPr/>
          <p:nvPr/>
        </p:nvSpPr>
        <p:spPr bwMode="auto">
          <a:xfrm>
            <a:off x="425099" y="787814"/>
            <a:ext cx="4973017" cy="3725856"/>
          </a:xfrm>
          <a:prstGeom prst="rect">
            <a:avLst/>
          </a:prstGeom>
          <a:solidFill>
            <a:srgbClr val="000000">
              <a:alpha val="74000"/>
            </a:srgb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32" tIns="45716" rIns="91432" bIns="45716" numCol="1" rtlCol="0" anchor="ctr" anchorCtr="0" compatLnSpc="1">
            <a:prstTxWarp prst="textNoShape">
              <a:avLst/>
            </a:prstTxWarp>
          </a:bodyPr>
          <a:lstStyle/>
          <a:p>
            <a:pPr algn="ctr" defTabSz="914038" fontAlgn="base">
              <a:spcBef>
                <a:spcPct val="0"/>
              </a:spcBef>
              <a:spcAft>
                <a:spcPct val="0"/>
              </a:spcAft>
            </a:pPr>
            <a:endParaRPr lang="en-US" sz="2300" spc="-15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Light" pitchFamily="34" charset="0"/>
            </a:endParaRPr>
          </a:p>
        </p:txBody>
      </p:sp>
      <p:sp>
        <p:nvSpPr>
          <p:cNvPr id="16" name="Shape 175"/>
          <p:cNvSpPr txBox="1"/>
          <p:nvPr/>
        </p:nvSpPr>
        <p:spPr>
          <a:xfrm>
            <a:off x="425098" y="787814"/>
            <a:ext cx="4882007" cy="372585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800" dirty="0">
              <a:solidFill>
                <a:schemeClr val="bg1"/>
              </a:solidFill>
            </a:endParaRPr>
          </a:p>
          <a:p>
            <a:pPr marL="457200" indent="-355600">
              <a:buSzPct val="100000"/>
              <a:buFont typeface="Open Sans"/>
              <a:buChar char="●"/>
            </a:pPr>
            <a:r>
              <a:rPr lang="en-US" sz="18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Limited parallelism (~6</a:t>
            </a:r>
            <a:r>
              <a:rPr lang="en-US" sz="1800" dirty="0" smtClean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)</a:t>
            </a:r>
          </a:p>
          <a:p>
            <a:pPr marL="457200" lvl="0" indent="-355600" rtl="0">
              <a:spcBef>
                <a:spcPts val="0"/>
              </a:spcBef>
              <a:buSzPct val="100000"/>
              <a:buFont typeface="Open Sans"/>
              <a:buChar char="●"/>
            </a:pPr>
            <a:r>
              <a:rPr lang="en-US" sz="1800" dirty="0" smtClean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Client-side </a:t>
            </a:r>
            <a:r>
              <a:rPr lang="en-US" sz="18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request queuing</a:t>
            </a:r>
          </a:p>
          <a:p>
            <a:pPr marL="457200" lvl="0" indent="-355600" rtl="0">
              <a:spcBef>
                <a:spcPts val="0"/>
              </a:spcBef>
              <a:buSzPct val="100000"/>
              <a:buFont typeface="Open Sans"/>
              <a:buChar char="●"/>
            </a:pPr>
            <a:r>
              <a:rPr lang="en-US" sz="1800" dirty="0" smtClean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High </a:t>
            </a:r>
            <a:r>
              <a:rPr lang="en-US" sz="18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protocol overhead</a:t>
            </a:r>
          </a:p>
          <a:p>
            <a:pPr marL="914400" lvl="1" indent="-355600" rtl="0">
              <a:spcBef>
                <a:spcPts val="0"/>
              </a:spcBef>
              <a:buClr>
                <a:schemeClr val="dk1"/>
              </a:buClr>
              <a:buSzPct val="100000"/>
              <a:buFont typeface="Open Sans"/>
              <a:buChar char="○"/>
            </a:pPr>
            <a:r>
              <a:rPr lang="en-US" sz="18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~</a:t>
            </a:r>
            <a:r>
              <a:rPr lang="en-US" sz="1800" i="1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800 bytes + cookies</a:t>
            </a:r>
          </a:p>
          <a:p>
            <a:pPr lvl="0" rtl="0">
              <a:spcBef>
                <a:spcPts val="0"/>
              </a:spcBef>
              <a:buNone/>
            </a:pPr>
            <a:endParaRPr sz="1800" dirty="0">
              <a:solidFill>
                <a:schemeClr val="bg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55600" rtl="0">
              <a:spcBef>
                <a:spcPts val="0"/>
              </a:spcBef>
              <a:buSzPct val="100000"/>
              <a:buFont typeface="Open Sans"/>
              <a:buChar char="●"/>
            </a:pPr>
            <a:r>
              <a:rPr lang="en-US" sz="18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Competing TCP </a:t>
            </a:r>
            <a:r>
              <a:rPr lang="en-US" sz="1800" dirty="0" smtClean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flows</a:t>
            </a:r>
          </a:p>
          <a:p>
            <a:pPr marL="457200" lvl="0" indent="-355600" rtl="0">
              <a:spcBef>
                <a:spcPts val="0"/>
              </a:spcBef>
              <a:buSzPct val="100000"/>
              <a:buFont typeface="Open Sans"/>
              <a:buChar char="●"/>
            </a:pPr>
            <a:r>
              <a:rPr lang="en-US" sz="1800" dirty="0" smtClean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Handshake </a:t>
            </a:r>
            <a:r>
              <a:rPr lang="en-US" sz="18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overhead</a:t>
            </a:r>
          </a:p>
          <a:p>
            <a:pPr marL="457200" lvl="0" indent="-355600" rtl="0">
              <a:spcBef>
                <a:spcPts val="0"/>
              </a:spcBef>
              <a:buSzPct val="100000"/>
              <a:buFont typeface="Open Sans"/>
              <a:buChar char="●"/>
            </a:pPr>
            <a:r>
              <a:rPr lang="en-US" sz="18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Slow-start overhead</a:t>
            </a:r>
          </a:p>
          <a:p>
            <a:pPr marL="457200" lvl="0" indent="-355600" rtl="0">
              <a:spcBef>
                <a:spcPts val="0"/>
              </a:spcBef>
              <a:buSzPct val="100000"/>
              <a:buFont typeface="Open Sans"/>
              <a:buChar char="●"/>
            </a:pPr>
            <a:r>
              <a:rPr lang="en-US" sz="18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… </a:t>
            </a:r>
          </a:p>
        </p:txBody>
      </p:sp>
    </p:spTree>
    <p:extLst>
      <p:ext uri="{BB962C8B-B14F-4D97-AF65-F5344CB8AC3E}">
        <p14:creationId xmlns:p14="http://schemas.microsoft.com/office/powerpoint/2010/main" val="411219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 txBox="1"/>
          <p:nvPr/>
        </p:nvSpPr>
        <p:spPr>
          <a:xfrm>
            <a:off x="686804" y="349018"/>
            <a:ext cx="7307100" cy="1733850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r>
              <a:rPr lang="en-US" sz="3600" i="1" dirty="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"HTTP/2 is a protocol designed for </a:t>
            </a:r>
            <a:r>
              <a:rPr lang="en-US" sz="3600" b="1" i="1" dirty="0">
                <a:solidFill>
                  <a:srgbClr val="FFCC4D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low-latency transport of content</a:t>
            </a:r>
            <a:r>
              <a:rPr lang="en-US" sz="3600" i="1" dirty="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br>
              <a:rPr lang="en-US" sz="3600" i="1" dirty="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</a:br>
            <a:r>
              <a:rPr lang="en-US" sz="3600" i="1" dirty="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over the World Wide Web"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86804" y="2158067"/>
            <a:ext cx="8142514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  <a:latin typeface="Calibri" panose="020F0502020204030204" pitchFamily="34" charset="0"/>
              </a:rPr>
              <a:t>GOAL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Calibri" panose="020F0502020204030204" pitchFamily="34" charset="0"/>
              </a:rPr>
              <a:t>Retain the semantic of HTTP/1.1 </a:t>
            </a:r>
          </a:p>
          <a:p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</a:rPr>
              <a:t> </a:t>
            </a:r>
            <a:r>
              <a:rPr lang="en-US" sz="2000" dirty="0" smtClean="0">
                <a:solidFill>
                  <a:schemeClr val="bg1"/>
                </a:solidFill>
                <a:latin typeface="Calibri" panose="020F0502020204030204" pitchFamily="34" charset="0"/>
              </a:rPr>
              <a:t>   (methods, status codes etc.)</a:t>
            </a:r>
            <a:endParaRPr lang="en-US" sz="2000" dirty="0">
              <a:solidFill>
                <a:schemeClr val="bg1"/>
              </a:solidFill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</a:rPr>
              <a:t>Improve end-user perceived latency </a:t>
            </a:r>
          </a:p>
          <a:p>
            <a:endParaRPr lang="en-US" sz="2000" dirty="0" smtClean="0">
              <a:solidFill>
                <a:schemeClr val="bg1"/>
              </a:solidFill>
              <a:latin typeface="Calibri" panose="020F0502020204030204" pitchFamily="34" charset="0"/>
            </a:endParaRPr>
          </a:p>
          <a:p>
            <a:r>
              <a:rPr lang="en-US" sz="2000" dirty="0" smtClean="0">
                <a:solidFill>
                  <a:schemeClr val="bg1"/>
                </a:solidFill>
                <a:latin typeface="Calibri" panose="020F0502020204030204" pitchFamily="34" charset="0"/>
              </a:rPr>
              <a:t>SOLUTION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Calibri" panose="020F0502020204030204" pitchFamily="34" charset="0"/>
              </a:rPr>
              <a:t>Binary protocol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</a:rPr>
              <a:t> </a:t>
            </a:r>
            <a:r>
              <a:rPr lang="en-US" sz="2000" dirty="0" smtClean="0">
                <a:solidFill>
                  <a:schemeClr val="bg1"/>
                </a:solidFill>
                <a:latin typeface="Calibri" panose="020F0502020204030204" pitchFamily="34" charset="0"/>
              </a:rPr>
              <a:t>with HEADER compression</a:t>
            </a:r>
          </a:p>
          <a:p>
            <a:pPr marL="285750" lvl="6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Calibri" panose="020F0502020204030204" pitchFamily="34" charset="0"/>
              </a:rPr>
              <a:t>Minimize number of TCP connections &amp; multiplexing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 smtClean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6970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ustom Theme">
  <a:themeElements>
    <a:clrScheme name="Google">
      <a:dk1>
        <a:srgbClr val="333336"/>
      </a:dk1>
      <a:lt1>
        <a:srgbClr val="FFFFFF"/>
      </a:lt1>
      <a:dk2>
        <a:srgbClr val="5F6165"/>
      </a:dk2>
      <a:lt2>
        <a:srgbClr val="9EA0A4"/>
      </a:lt2>
      <a:accent1>
        <a:srgbClr val="3369E8"/>
      </a:accent1>
      <a:accent2>
        <a:srgbClr val="009925"/>
      </a:accent2>
      <a:accent3>
        <a:srgbClr val="EEB211"/>
      </a:accent3>
      <a:accent4>
        <a:srgbClr val="D50F25"/>
      </a:accent4>
      <a:accent5>
        <a:srgbClr val="DBDBDD"/>
      </a:accent5>
      <a:accent6>
        <a:srgbClr val="DBDBDD"/>
      </a:accent6>
      <a:hlink>
        <a:srgbClr val="1368F1"/>
      </a:hlink>
      <a:folHlink>
        <a:srgbClr val="FF14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Custom Theme">
  <a:themeElements>
    <a:clrScheme name="Custom 1">
      <a:dk1>
        <a:srgbClr val="000000"/>
      </a:dk1>
      <a:lt1>
        <a:srgbClr val="FFFFFF"/>
      </a:lt1>
      <a:dk2>
        <a:srgbClr val="666666"/>
      </a:dk2>
      <a:lt2>
        <a:srgbClr val="999999"/>
      </a:lt2>
      <a:accent1>
        <a:srgbClr val="4387FD"/>
      </a:accent1>
      <a:accent2>
        <a:srgbClr val="F44A3F"/>
      </a:accent2>
      <a:accent3>
        <a:srgbClr val="FFCC4D"/>
      </a:accent3>
      <a:accent4>
        <a:srgbClr val="0DA861"/>
      </a:accent4>
      <a:accent5>
        <a:srgbClr val="404040"/>
      </a:accent5>
      <a:accent6>
        <a:srgbClr val="E0E0E0"/>
      </a:accent6>
      <a:hlink>
        <a:srgbClr val="2364D7"/>
      </a:hlink>
      <a:folHlink>
        <a:srgbClr val="F4B4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641</TotalTime>
  <Words>1273</Words>
  <Application>Microsoft Macintosh PowerPoint</Application>
  <PresentationFormat>On-screen Show (16:9)</PresentationFormat>
  <Paragraphs>243</Paragraphs>
  <Slides>45</Slides>
  <Notes>33</Notes>
  <HiddenSlides>0</HiddenSlides>
  <MMClips>1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45</vt:i4>
      </vt:variant>
    </vt:vector>
  </HeadingPairs>
  <TitlesOfParts>
    <vt:vector size="58" baseType="lpstr">
      <vt:lpstr>Arial</vt:lpstr>
      <vt:lpstr>Calibri</vt:lpstr>
      <vt:lpstr>Consolas</vt:lpstr>
      <vt:lpstr>Courier New</vt:lpstr>
      <vt:lpstr>Inconsolata</vt:lpstr>
      <vt:lpstr>Monotype Sorts</vt:lpstr>
      <vt:lpstr>Open Sans</vt:lpstr>
      <vt:lpstr>Proxima Nova</vt:lpstr>
      <vt:lpstr>Roboto</vt:lpstr>
      <vt:lpstr>Roboto Condensed</vt:lpstr>
      <vt:lpstr>Segoe Light</vt:lpstr>
      <vt:lpstr>Custom Theme</vt:lpstr>
      <vt:lpstr>1_Custom Theme</vt:lpstr>
      <vt:lpstr>PowerPoint Presentation</vt:lpstr>
      <vt:lpstr>The future of web standards: from Web Components to WebAssembly</vt:lpstr>
      <vt:lpstr>PowerPoint Presentation</vt:lpstr>
      <vt:lpstr>PowerPoint Presentation</vt:lpstr>
      <vt:lpstr>AGENDA</vt:lpstr>
      <vt:lpstr>1. NETWORKING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DEMO: HTTP/2</vt:lpstr>
      <vt:lpstr>2. RUNTIME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DEMO: WebAssembly &amp; ASM.js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DEMO: EcmaScript 2015/2016</vt:lpstr>
      <vt:lpstr>3. USER INTERFACE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DEMO: Web Components</vt:lpstr>
      <vt:lpstr>AGENDA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Viewability and you!</dc:title>
  <cp:lastModifiedBy>Sergey Pugachev</cp:lastModifiedBy>
  <cp:revision>93</cp:revision>
  <dcterms:modified xsi:type="dcterms:W3CDTF">2015-10-29T18:57:27Z</dcterms:modified>
</cp:coreProperties>
</file>